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701" r:id="rId2"/>
    <p:sldMasterId id="2147483661" r:id="rId3"/>
  </p:sldMasterIdLst>
  <p:notesMasterIdLst>
    <p:notesMasterId r:id="rId25"/>
  </p:notesMasterIdLst>
  <p:sldIdLst>
    <p:sldId id="262" r:id="rId4"/>
    <p:sldId id="263" r:id="rId5"/>
    <p:sldId id="265" r:id="rId6"/>
    <p:sldId id="264" r:id="rId7"/>
    <p:sldId id="266" r:id="rId8"/>
    <p:sldId id="268" r:id="rId9"/>
    <p:sldId id="269" r:id="rId10"/>
    <p:sldId id="270" r:id="rId11"/>
    <p:sldId id="267" r:id="rId12"/>
    <p:sldId id="271" r:id="rId13"/>
    <p:sldId id="273" r:id="rId14"/>
    <p:sldId id="272" r:id="rId15"/>
    <p:sldId id="275" r:id="rId16"/>
    <p:sldId id="276" r:id="rId17"/>
    <p:sldId id="277" r:id="rId18"/>
    <p:sldId id="278" r:id="rId19"/>
    <p:sldId id="279" r:id="rId20"/>
    <p:sldId id="280" r:id="rId21"/>
    <p:sldId id="281" r:id="rId22"/>
    <p:sldId id="282" r:id="rId23"/>
    <p:sldId id="283"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en_Frank"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4" autoAdjust="0"/>
    <p:restoredTop sz="28676" autoAdjust="0"/>
  </p:normalViewPr>
  <p:slideViewPr>
    <p:cSldViewPr snapToGrid="0">
      <p:cViewPr varScale="1">
        <p:scale>
          <a:sx n="25" d="100"/>
          <a:sy n="25" d="100"/>
        </p:scale>
        <p:origin x="2693" y="19"/>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FB0-45CD-A129-21B43895346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8FB0-45CD-A129-21B43895346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363-4076-AC2D-441E243E1EA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363-4076-AC2D-441E243E1EAF}"/>
              </c:ext>
            </c:extLst>
          </c:dPt>
          <c:dLbls>
            <c:delete val="1"/>
          </c:dLbls>
          <c:cat>
            <c:strRef>
              <c:f>Sheet1!$A$2:$A$3</c:f>
              <c:strCache>
                <c:ptCount val="2"/>
                <c:pt idx="0">
                  <c:v>Hate/Bias Motivated Crimes</c:v>
                </c:pt>
                <c:pt idx="1">
                  <c:v>Hate/Bias Incidents (overtones)</c:v>
                </c:pt>
              </c:strCache>
            </c:strRef>
          </c:cat>
          <c:val>
            <c:numRef>
              <c:f>Sheet1!$B$2:$B$3</c:f>
              <c:numCache>
                <c:formatCode>General</c:formatCode>
                <c:ptCount val="2"/>
                <c:pt idx="0">
                  <c:v>148</c:v>
                </c:pt>
                <c:pt idx="1">
                  <c:v>26</c:v>
                </c:pt>
              </c:numCache>
            </c:numRef>
          </c:val>
          <c:extLst>
            <c:ext xmlns:c16="http://schemas.microsoft.com/office/drawing/2014/chart" uri="{C3380CC4-5D6E-409C-BE32-E72D297353CC}">
              <c16:uniqueId val="{00000000-8FB0-45CD-A129-21B43895346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rgbClr val="002060"/>
                </a:solidFill>
                <a:latin typeface="Calibri" panose="020F0502020204030204" pitchFamily="34" charset="0"/>
                <a:ea typeface="+mn-ea"/>
                <a:cs typeface="Calibri" panose="020F0502020204030204" pitchFamily="34" charset="0"/>
              </a:defRPr>
            </a:pPr>
            <a:r>
              <a:rPr lang="en-US" sz="4400" b="0" dirty="0">
                <a:solidFill>
                  <a:srgbClr val="002060"/>
                </a:solidFill>
                <a:latin typeface="+mj-lt"/>
                <a:cs typeface="Calibri" panose="020F0502020204030204" pitchFamily="34" charset="0"/>
              </a:rPr>
              <a:t>RACIAL BIAS 2022</a:t>
            </a:r>
          </a:p>
        </c:rich>
      </c:tx>
      <c:overlay val="0"/>
      <c:spPr>
        <a:noFill/>
        <a:ln>
          <a:noFill/>
        </a:ln>
        <a:effectLst/>
      </c:spPr>
      <c:txPr>
        <a:bodyPr rot="0" spcFirstLastPara="1" vertOverflow="ellipsis" vert="horz" wrap="square" anchor="ctr" anchorCtr="1"/>
        <a:lstStyle/>
        <a:p>
          <a:pPr>
            <a:defRPr sz="4400" b="0" i="0" u="none" strike="noStrike" kern="1200" spc="0" baseline="0">
              <a:solidFill>
                <a:srgbClr val="00206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Racial Bias 2021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0-2FDE-8449-90BF-6C9DA7CB1EA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2FDE-8449-90BF-6C9DA7CB1EA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FDE-8449-90BF-6C9DA7CB1EA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3-2FDE-8449-90BF-6C9DA7CB1EA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4-2FDE-8449-90BF-6C9DA7CB1EA9}"/>
              </c:ext>
            </c:extLst>
          </c:dPt>
          <c:dPt>
            <c:idx val="6"/>
            <c:invertIfNegative val="0"/>
            <c:bubble3D val="0"/>
            <c:spPr>
              <a:solidFill>
                <a:schemeClr val="tx1"/>
              </a:solidFill>
              <a:ln>
                <a:noFill/>
              </a:ln>
              <a:effectLst/>
            </c:spPr>
            <c:extLst>
              <c:ext xmlns:c16="http://schemas.microsoft.com/office/drawing/2014/chart" uri="{C3380CC4-5D6E-409C-BE32-E72D297353CC}">
                <c16:uniqueId val="{00000005-2FDE-8449-90BF-6C9DA7CB1EA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Black</c:v>
                </c:pt>
                <c:pt idx="1">
                  <c:v>South Asian</c:v>
                </c:pt>
                <c:pt idx="2">
                  <c:v>East &amp; South East Asian</c:v>
                </c:pt>
                <c:pt idx="3">
                  <c:v>Arab / West Asian</c:v>
                </c:pt>
                <c:pt idx="4">
                  <c:v>Other Race / Ethnicity</c:v>
                </c:pt>
                <c:pt idx="5">
                  <c:v>Aboriginal</c:v>
                </c:pt>
                <c:pt idx="6">
                  <c:v>Unknown</c:v>
                </c:pt>
                <c:pt idx="7">
                  <c:v>White</c:v>
                </c:pt>
                <c:pt idx="8">
                  <c:v>Multiple</c:v>
                </c:pt>
              </c:strCache>
            </c:strRef>
          </c:cat>
          <c:val>
            <c:numRef>
              <c:f>Sheet1!$B$2:$B$10</c:f>
              <c:numCache>
                <c:formatCode>General</c:formatCode>
                <c:ptCount val="9"/>
                <c:pt idx="0">
                  <c:v>65</c:v>
                </c:pt>
                <c:pt idx="1">
                  <c:v>9</c:v>
                </c:pt>
                <c:pt idx="2">
                  <c:v>6</c:v>
                </c:pt>
                <c:pt idx="3">
                  <c:v>5</c:v>
                </c:pt>
                <c:pt idx="4">
                  <c:v>3</c:v>
                </c:pt>
                <c:pt idx="5">
                  <c:v>2</c:v>
                </c:pt>
                <c:pt idx="6">
                  <c:v>1</c:v>
                </c:pt>
                <c:pt idx="7">
                  <c:v>0</c:v>
                </c:pt>
                <c:pt idx="8">
                  <c:v>0</c:v>
                </c:pt>
              </c:numCache>
            </c:numRef>
          </c:val>
          <c:extLst>
            <c:ext xmlns:c16="http://schemas.microsoft.com/office/drawing/2014/chart" uri="{C3380CC4-5D6E-409C-BE32-E72D297353CC}">
              <c16:uniqueId val="{00000000-224E-40B7-88B8-EB0341910F02}"/>
            </c:ext>
          </c:extLst>
        </c:ser>
        <c:dLbls>
          <c:showLegendKey val="0"/>
          <c:showVal val="0"/>
          <c:showCatName val="0"/>
          <c:showSerName val="0"/>
          <c:showPercent val="0"/>
          <c:showBubbleSize val="0"/>
        </c:dLbls>
        <c:gapWidth val="48"/>
        <c:overlap val="-44"/>
        <c:axId val="204540335"/>
        <c:axId val="235120463"/>
      </c:barChart>
      <c:catAx>
        <c:axId val="2045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120463"/>
        <c:crosses val="autoZero"/>
        <c:auto val="1"/>
        <c:lblAlgn val="ctr"/>
        <c:lblOffset val="100"/>
        <c:noMultiLvlLbl val="0"/>
      </c:catAx>
      <c:valAx>
        <c:axId val="23512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4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002060"/>
                </a:solidFill>
                <a:latin typeface="Calibri" panose="020F0502020204030204" pitchFamily="34" charset="0"/>
                <a:ea typeface="+mn-ea"/>
                <a:cs typeface="Calibri" panose="020F0502020204030204" pitchFamily="34" charset="0"/>
              </a:defRPr>
            </a:pPr>
            <a:r>
              <a:rPr lang="en-US" sz="4400" b="0" dirty="0">
                <a:solidFill>
                  <a:srgbClr val="002060"/>
                </a:solidFill>
                <a:latin typeface="+mj-lt"/>
                <a:cs typeface="Calibri" panose="020F0502020204030204" pitchFamily="34" charset="0"/>
              </a:rPr>
              <a:t>RELIGIOUS</a:t>
            </a:r>
            <a:r>
              <a:rPr lang="en-US" sz="2000" b="0" dirty="0">
                <a:solidFill>
                  <a:srgbClr val="002060"/>
                </a:solidFill>
                <a:latin typeface="+mj-lt"/>
                <a:cs typeface="Calibri" panose="020F0502020204030204" pitchFamily="34" charset="0"/>
              </a:rPr>
              <a:t> </a:t>
            </a:r>
            <a:r>
              <a:rPr lang="en-US" sz="4400" b="0" dirty="0">
                <a:solidFill>
                  <a:srgbClr val="002060"/>
                </a:solidFill>
                <a:latin typeface="+mj-lt"/>
                <a:cs typeface="Calibri" panose="020F0502020204030204" pitchFamily="34" charset="0"/>
              </a:rPr>
              <a:t>BREAKDOWN </a:t>
            </a:r>
            <a:r>
              <a:rPr lang="en-US" sz="4400" b="0" dirty="0" smtClean="0">
                <a:solidFill>
                  <a:srgbClr val="002060"/>
                </a:solidFill>
                <a:latin typeface="+mj-lt"/>
                <a:cs typeface="Calibri" panose="020F0502020204030204" pitchFamily="34" charset="0"/>
              </a:rPr>
              <a:t>2022</a:t>
            </a:r>
            <a:endParaRPr lang="en-US" sz="4400" b="0" dirty="0">
              <a:solidFill>
                <a:srgbClr val="002060"/>
              </a:solidFill>
              <a:latin typeface="+mj-lt"/>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rgbClr val="00206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Religious Breakdown 2021</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77C-3440-B435-D3A42C6C9C7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A77C-3440-B435-D3A42C6C9C7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A77C-3440-B435-D3A42C6C9C7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A77C-3440-B435-D3A42C6C9C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Jewish</c:v>
                </c:pt>
                <c:pt idx="1">
                  <c:v>Muslim</c:v>
                </c:pt>
                <c:pt idx="2">
                  <c:v>Jehovah Witness</c:v>
                </c:pt>
                <c:pt idx="3">
                  <c:v>Other</c:v>
                </c:pt>
                <c:pt idx="4">
                  <c:v>Catholic</c:v>
                </c:pt>
                <c:pt idx="5">
                  <c:v>Unspecified</c:v>
                </c:pt>
                <c:pt idx="6">
                  <c:v>Lutheran</c:v>
                </c:pt>
                <c:pt idx="7">
                  <c:v>Lithuanian</c:v>
                </c:pt>
                <c:pt idx="8">
                  <c:v>Sikh</c:v>
                </c:pt>
              </c:strCache>
            </c:strRef>
          </c:cat>
          <c:val>
            <c:numRef>
              <c:f>Sheet1!$B$2:$B$10</c:f>
              <c:numCache>
                <c:formatCode>General</c:formatCode>
                <c:ptCount val="9"/>
                <c:pt idx="0">
                  <c:v>42</c:v>
                </c:pt>
                <c:pt idx="1">
                  <c:v>5</c:v>
                </c:pt>
                <c:pt idx="2">
                  <c:v>1</c:v>
                </c:pt>
                <c:pt idx="3">
                  <c:v>1</c:v>
                </c:pt>
                <c:pt idx="4">
                  <c:v>0</c:v>
                </c:pt>
                <c:pt idx="5">
                  <c:v>0</c:v>
                </c:pt>
                <c:pt idx="6">
                  <c:v>0</c:v>
                </c:pt>
                <c:pt idx="7">
                  <c:v>0</c:v>
                </c:pt>
                <c:pt idx="8">
                  <c:v>0</c:v>
                </c:pt>
              </c:numCache>
            </c:numRef>
          </c:val>
          <c:extLst>
            <c:ext xmlns:c16="http://schemas.microsoft.com/office/drawing/2014/chart" uri="{C3380CC4-5D6E-409C-BE32-E72D297353CC}">
              <c16:uniqueId val="{00000000-93F5-4DFD-B417-E308271D5A50}"/>
            </c:ext>
          </c:extLst>
        </c:ser>
        <c:dLbls>
          <c:showLegendKey val="0"/>
          <c:showVal val="0"/>
          <c:showCatName val="0"/>
          <c:showSerName val="0"/>
          <c:showPercent val="0"/>
          <c:showBubbleSize val="0"/>
        </c:dLbls>
        <c:gapWidth val="48"/>
        <c:overlap val="-44"/>
        <c:axId val="204540335"/>
        <c:axId val="235120463"/>
      </c:barChart>
      <c:catAx>
        <c:axId val="2045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120463"/>
        <c:crosses val="autoZero"/>
        <c:auto val="1"/>
        <c:lblAlgn val="ctr"/>
        <c:lblOffset val="100"/>
        <c:noMultiLvlLbl val="0"/>
      </c:catAx>
      <c:valAx>
        <c:axId val="23512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4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0" i="0" u="none" strike="noStrike" kern="1200" spc="0" baseline="0">
                <a:solidFill>
                  <a:srgbClr val="002060"/>
                </a:solidFill>
                <a:latin typeface="Calibri" panose="020F0502020204030204" pitchFamily="34" charset="0"/>
                <a:ea typeface="+mn-ea"/>
                <a:cs typeface="Calibri" panose="020F0502020204030204" pitchFamily="34" charset="0"/>
              </a:defRPr>
            </a:pPr>
            <a:r>
              <a:rPr lang="en-US" sz="4400" b="0" dirty="0">
                <a:solidFill>
                  <a:srgbClr val="002060"/>
                </a:solidFill>
                <a:latin typeface="+mj-lt"/>
                <a:cs typeface="Calibri" panose="020F0502020204030204" pitchFamily="34" charset="0"/>
              </a:rPr>
              <a:t>SEX,</a:t>
            </a:r>
            <a:r>
              <a:rPr lang="en-US" sz="4400" b="0" baseline="0" dirty="0">
                <a:solidFill>
                  <a:srgbClr val="002060"/>
                </a:solidFill>
                <a:latin typeface="+mj-lt"/>
                <a:cs typeface="Calibri" panose="020F0502020204030204" pitchFamily="34" charset="0"/>
              </a:rPr>
              <a:t> </a:t>
            </a:r>
            <a:r>
              <a:rPr lang="en-US" sz="4400" b="0" dirty="0">
                <a:solidFill>
                  <a:srgbClr val="002060"/>
                </a:solidFill>
                <a:latin typeface="+mj-lt"/>
                <a:cs typeface="Calibri" panose="020F0502020204030204" pitchFamily="34" charset="0"/>
              </a:rPr>
              <a:t>SEXUAL ORIENTATION</a:t>
            </a:r>
            <a:br>
              <a:rPr lang="en-US" sz="4400" b="0" dirty="0">
                <a:solidFill>
                  <a:srgbClr val="002060"/>
                </a:solidFill>
                <a:latin typeface="+mj-lt"/>
                <a:cs typeface="Calibri" panose="020F0502020204030204" pitchFamily="34" charset="0"/>
              </a:rPr>
            </a:br>
            <a:r>
              <a:rPr lang="en-US" sz="4400" b="0" dirty="0">
                <a:solidFill>
                  <a:srgbClr val="002060"/>
                </a:solidFill>
                <a:latin typeface="+mj-lt"/>
                <a:cs typeface="Calibri" panose="020F0502020204030204" pitchFamily="34" charset="0"/>
              </a:rPr>
              <a:t>AND GENDER IDENTITY 2022</a:t>
            </a:r>
          </a:p>
        </c:rich>
      </c:tx>
      <c:overlay val="0"/>
      <c:spPr>
        <a:noFill/>
        <a:ln>
          <a:noFill/>
        </a:ln>
        <a:effectLst/>
      </c:spPr>
      <c:txPr>
        <a:bodyPr rot="0" spcFirstLastPara="1" vertOverflow="ellipsis" vert="horz" wrap="square" anchor="ctr" anchorCtr="1"/>
        <a:lstStyle/>
        <a:p>
          <a:pPr>
            <a:defRPr sz="4400" b="0" i="0" u="none" strike="noStrike" kern="1200" spc="0" baseline="0">
              <a:solidFill>
                <a:srgbClr val="00206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00620110052349"/>
          <c:y val="0.29105553022974218"/>
          <c:w val="0.78768167730947536"/>
          <c:h val="0.6327643861191794"/>
        </c:manualLayout>
      </c:layout>
      <c:barChart>
        <c:barDir val="col"/>
        <c:grouping val="clustered"/>
        <c:varyColors val="0"/>
        <c:ser>
          <c:idx val="0"/>
          <c:order val="0"/>
          <c:tx>
            <c:strRef>
              <c:f>Sheet1!$B$1</c:f>
              <c:strCache>
                <c:ptCount val="1"/>
                <c:pt idx="0">
                  <c:v>Column2</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503-F245-8015-78C29BFBC0A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A503-F245-8015-78C29BFBC0A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A503-F245-8015-78C29BFBC0A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Gay</c:v>
                </c:pt>
                <c:pt idx="1">
                  <c:v>Trans</c:v>
                </c:pt>
                <c:pt idx="2">
                  <c:v>Bisexual</c:v>
                </c:pt>
                <c:pt idx="3">
                  <c:v>Female</c:v>
                </c:pt>
              </c:strCache>
            </c:strRef>
          </c:cat>
          <c:val>
            <c:numRef>
              <c:f>Sheet1!$B$2:$B$5</c:f>
              <c:numCache>
                <c:formatCode>General</c:formatCode>
                <c:ptCount val="4"/>
                <c:pt idx="0">
                  <c:v>22</c:v>
                </c:pt>
                <c:pt idx="1">
                  <c:v>10</c:v>
                </c:pt>
                <c:pt idx="2">
                  <c:v>1</c:v>
                </c:pt>
                <c:pt idx="3">
                  <c:v>1</c:v>
                </c:pt>
              </c:numCache>
            </c:numRef>
          </c:val>
          <c:extLst>
            <c:ext xmlns:c16="http://schemas.microsoft.com/office/drawing/2014/chart" uri="{C3380CC4-5D6E-409C-BE32-E72D297353CC}">
              <c16:uniqueId val="{00000000-1CFB-49BA-BDFA-EFEDD2FAC5B3}"/>
            </c:ext>
          </c:extLst>
        </c:ser>
        <c:dLbls>
          <c:showLegendKey val="0"/>
          <c:showVal val="0"/>
          <c:showCatName val="0"/>
          <c:showSerName val="0"/>
          <c:showPercent val="0"/>
          <c:showBubbleSize val="0"/>
        </c:dLbls>
        <c:gapWidth val="182"/>
        <c:overlap val="-44"/>
        <c:axId val="204540335"/>
        <c:axId val="235120463"/>
      </c:barChart>
      <c:catAx>
        <c:axId val="2045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120463"/>
        <c:crosses val="autoZero"/>
        <c:auto val="1"/>
        <c:lblAlgn val="ctr"/>
        <c:lblOffset val="100"/>
        <c:noMultiLvlLbl val="0"/>
      </c:catAx>
      <c:valAx>
        <c:axId val="23512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4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rgbClr val="002060"/>
                </a:solidFill>
                <a:latin typeface="Calibri" panose="020F0502020204030204" pitchFamily="34" charset="0"/>
                <a:ea typeface="+mn-ea"/>
                <a:cs typeface="Calibri" panose="020F0502020204030204" pitchFamily="34" charset="0"/>
              </a:defRPr>
            </a:pPr>
            <a:r>
              <a:rPr lang="en-US" sz="4000" b="0" dirty="0">
                <a:solidFill>
                  <a:srgbClr val="002060"/>
                </a:solidFill>
                <a:latin typeface="+mj-lt"/>
                <a:cs typeface="Calibri" panose="020F0502020204030204" pitchFamily="34" charset="0"/>
              </a:rPr>
              <a:t>DIVISIONAL BREAKDOWN 2022</a:t>
            </a:r>
          </a:p>
        </c:rich>
      </c:tx>
      <c:overlay val="0"/>
      <c:spPr>
        <a:noFill/>
        <a:ln>
          <a:noFill/>
        </a:ln>
        <a:effectLst/>
      </c:spPr>
      <c:txPr>
        <a:bodyPr rot="0" spcFirstLastPara="1" vertOverflow="ellipsis" vert="horz" wrap="square" anchor="ctr" anchorCtr="1"/>
        <a:lstStyle/>
        <a:p>
          <a:pPr>
            <a:defRPr sz="4000" b="0" i="0" u="none" strike="noStrike" kern="1200" spc="0" baseline="0">
              <a:solidFill>
                <a:srgbClr val="00206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DIVISIONAL BREAKDOWN 2021</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3D10-BD46-AED9-2A17BC355E1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1-3D10-BD46-AED9-2A17BC355E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Division 1</c:v>
                </c:pt>
                <c:pt idx="1">
                  <c:v>Division 2</c:v>
                </c:pt>
                <c:pt idx="2">
                  <c:v>Division 3</c:v>
                </c:pt>
              </c:strCache>
            </c:strRef>
          </c:cat>
          <c:val>
            <c:numRef>
              <c:f>Sheet1!$B$2:$B$4</c:f>
              <c:numCache>
                <c:formatCode>General</c:formatCode>
                <c:ptCount val="3"/>
                <c:pt idx="0">
                  <c:v>65</c:v>
                </c:pt>
                <c:pt idx="1">
                  <c:v>56</c:v>
                </c:pt>
                <c:pt idx="2">
                  <c:v>53</c:v>
                </c:pt>
              </c:numCache>
            </c:numRef>
          </c:val>
          <c:extLst>
            <c:ext xmlns:c16="http://schemas.microsoft.com/office/drawing/2014/chart" uri="{C3380CC4-5D6E-409C-BE32-E72D297353CC}">
              <c16:uniqueId val="{00000000-0866-4B9C-8A75-63FBE98D8E3C}"/>
            </c:ext>
          </c:extLst>
        </c:ser>
        <c:dLbls>
          <c:showLegendKey val="0"/>
          <c:showVal val="0"/>
          <c:showCatName val="0"/>
          <c:showSerName val="0"/>
          <c:showPercent val="0"/>
          <c:showBubbleSize val="0"/>
        </c:dLbls>
        <c:gapWidth val="118"/>
        <c:overlap val="-44"/>
        <c:axId val="204540335"/>
        <c:axId val="235120463"/>
      </c:barChart>
      <c:catAx>
        <c:axId val="2045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120463"/>
        <c:crosses val="autoZero"/>
        <c:auto val="1"/>
        <c:lblAlgn val="ctr"/>
        <c:lblOffset val="100"/>
        <c:noMultiLvlLbl val="0"/>
      </c:catAx>
      <c:valAx>
        <c:axId val="23512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4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b="0" dirty="0">
                <a:solidFill>
                  <a:srgbClr val="002060"/>
                </a:solidFill>
                <a:latin typeface="+mj-lt"/>
                <a:cs typeface="Calibri" panose="020F0502020204030204" pitchFamily="34" charset="0"/>
              </a:rPr>
              <a:t>HATE</a:t>
            </a:r>
            <a:r>
              <a:rPr lang="en-US" sz="4000" b="0" baseline="0" dirty="0">
                <a:solidFill>
                  <a:srgbClr val="002060"/>
                </a:solidFill>
                <a:latin typeface="+mj-lt"/>
                <a:cs typeface="Calibri" panose="020F0502020204030204" pitchFamily="34" charset="0"/>
              </a:rPr>
              <a:t>/BIAS CRIMES  </a:t>
            </a:r>
            <a:r>
              <a:rPr lang="en-US" sz="4000" b="0" dirty="0">
                <a:solidFill>
                  <a:srgbClr val="002060"/>
                </a:solidFill>
                <a:latin typeface="+mj-lt"/>
                <a:cs typeface="Calibri" panose="020F0502020204030204" pitchFamily="34" charset="0"/>
              </a:rPr>
              <a:t/>
            </a:r>
            <a:br>
              <a:rPr lang="en-US" sz="4000" b="0" dirty="0">
                <a:solidFill>
                  <a:srgbClr val="002060"/>
                </a:solidFill>
                <a:latin typeface="+mj-lt"/>
                <a:cs typeface="Calibri" panose="020F0502020204030204" pitchFamily="34" charset="0"/>
              </a:rPr>
            </a:br>
            <a:r>
              <a:rPr lang="en-US" sz="4000" b="0" dirty="0">
                <a:solidFill>
                  <a:srgbClr val="002060"/>
                </a:solidFill>
                <a:latin typeface="+mj-lt"/>
                <a:cs typeface="Calibri" panose="020F0502020204030204" pitchFamily="34" charset="0"/>
              </a:rPr>
              <a:t>(2016-2022</a:t>
            </a:r>
            <a:r>
              <a:rPr lang="en-US" sz="4000" b="0" dirty="0">
                <a:latin typeface="+mj-lt"/>
              </a:rPr>
              <a:t>)</a:t>
            </a:r>
          </a:p>
        </c:rich>
      </c:tx>
      <c:layout>
        <c:manualLayout>
          <c:xMode val="edge"/>
          <c:yMode val="edge"/>
          <c:x val="0.27405803639704895"/>
          <c:y val="1.4039729486472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OCCURRENCES</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479F-A545-A22F-3039C0D1513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479F-A545-A22F-3039C0D1513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479F-A545-A22F-3039C0D1513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479F-A545-A22F-3039C0D15135}"/>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479F-A545-A22F-3039C0D1513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479F-A545-A22F-3039C0D15135}"/>
              </c:ext>
            </c:extLst>
          </c:dPt>
          <c:dPt>
            <c:idx val="6"/>
            <c:invertIfNegative val="0"/>
            <c:bubble3D val="0"/>
            <c:spPr>
              <a:solidFill>
                <a:schemeClr val="tx2"/>
              </a:solidFill>
              <a:ln>
                <a:noFill/>
              </a:ln>
              <a:effectLst/>
            </c:spPr>
            <c:extLst>
              <c:ext xmlns:c16="http://schemas.microsoft.com/office/drawing/2014/chart" uri="{C3380CC4-5D6E-409C-BE32-E72D297353CC}">
                <c16:uniqueId val="{00000006-479F-A545-A22F-3039C0D1513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General</c:formatCode>
                <c:ptCount val="7"/>
                <c:pt idx="0">
                  <c:v>15</c:v>
                </c:pt>
                <c:pt idx="1">
                  <c:v>5</c:v>
                </c:pt>
                <c:pt idx="2">
                  <c:v>5</c:v>
                </c:pt>
                <c:pt idx="3">
                  <c:v>8</c:v>
                </c:pt>
                <c:pt idx="4">
                  <c:v>8</c:v>
                </c:pt>
                <c:pt idx="5">
                  <c:v>21</c:v>
                </c:pt>
                <c:pt idx="6">
                  <c:v>26</c:v>
                </c:pt>
              </c:numCache>
            </c:numRef>
          </c:val>
          <c:extLst>
            <c:ext xmlns:c16="http://schemas.microsoft.com/office/drawing/2014/chart" uri="{C3380CC4-5D6E-409C-BE32-E72D297353CC}">
              <c16:uniqueId val="{00000000-3521-43CE-8B80-D2B83070D327}"/>
            </c:ext>
          </c:extLst>
        </c:ser>
        <c:dLbls>
          <c:showLegendKey val="0"/>
          <c:showVal val="0"/>
          <c:showCatName val="0"/>
          <c:showSerName val="0"/>
          <c:showPercent val="0"/>
          <c:showBubbleSize val="0"/>
        </c:dLbls>
        <c:gapWidth val="48"/>
        <c:overlap val="-44"/>
        <c:axId val="204540335"/>
        <c:axId val="235120463"/>
      </c:barChart>
      <c:catAx>
        <c:axId val="204540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120463"/>
        <c:crosses val="autoZero"/>
        <c:auto val="1"/>
        <c:lblAlgn val="ctr"/>
        <c:lblOffset val="100"/>
        <c:noMultiLvlLbl val="0"/>
      </c:catAx>
      <c:valAx>
        <c:axId val="235120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540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Hate Crimes</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1"/>
              </a:solidFill>
              <a:ln w="9525" cap="flat" cmpd="sng" algn="ctr">
                <a:solidFill>
                  <a:schemeClr val="lt1">
                    <a:alpha val="50000"/>
                  </a:schemeClr>
                </a:solidFill>
                <a:round/>
              </a:ln>
              <a:effectLst/>
            </c:spPr>
            <c:extLst>
              <c:ext xmlns:c16="http://schemas.microsoft.com/office/drawing/2014/chart" uri="{C3380CC4-5D6E-409C-BE32-E72D297353CC}">
                <c16:uniqueId val="{00000000-7550-2C46-B3BC-F77F25641724}"/>
              </c:ext>
            </c:extLst>
          </c:dPt>
          <c:dPt>
            <c:idx val="1"/>
            <c:invertIfNegative val="0"/>
            <c:bubble3D val="0"/>
            <c:spPr>
              <a:solidFill>
                <a:schemeClr val="accent2"/>
              </a:solidFill>
              <a:ln w="9525" cap="flat" cmpd="sng" algn="ctr">
                <a:solidFill>
                  <a:schemeClr val="lt1">
                    <a:alpha val="50000"/>
                  </a:schemeClr>
                </a:solidFill>
                <a:round/>
              </a:ln>
              <a:effectLst/>
            </c:spPr>
            <c:extLst>
              <c:ext xmlns:c16="http://schemas.microsoft.com/office/drawing/2014/chart" uri="{C3380CC4-5D6E-409C-BE32-E72D297353CC}">
                <c16:uniqueId val="{00000001-7550-2C46-B3BC-F77F25641724}"/>
              </c:ext>
            </c:extLst>
          </c:dPt>
          <c:dPt>
            <c:idx val="2"/>
            <c:invertIfNegative val="0"/>
            <c:bubble3D val="0"/>
            <c:spPr>
              <a:solidFill>
                <a:schemeClr val="accent3"/>
              </a:solidFill>
              <a:ln w="9525" cap="flat" cmpd="sng" algn="ctr">
                <a:solidFill>
                  <a:schemeClr val="lt1">
                    <a:alpha val="50000"/>
                  </a:schemeClr>
                </a:solidFill>
                <a:round/>
              </a:ln>
              <a:effectLst/>
            </c:spPr>
            <c:extLst>
              <c:ext xmlns:c16="http://schemas.microsoft.com/office/drawing/2014/chart" uri="{C3380CC4-5D6E-409C-BE32-E72D297353CC}">
                <c16:uniqueId val="{00000002-7550-2C46-B3BC-F77F25641724}"/>
              </c:ext>
            </c:extLst>
          </c:dPt>
          <c:dPt>
            <c:idx val="3"/>
            <c:invertIfNegative val="0"/>
            <c:bubble3D val="0"/>
            <c:spPr>
              <a:solidFill>
                <a:schemeClr val="accent4"/>
              </a:solidFill>
              <a:ln w="9525" cap="flat" cmpd="sng" algn="ctr">
                <a:solidFill>
                  <a:schemeClr val="lt1">
                    <a:alpha val="50000"/>
                  </a:schemeClr>
                </a:solidFill>
                <a:round/>
              </a:ln>
              <a:effectLst/>
            </c:spPr>
            <c:extLst>
              <c:ext xmlns:c16="http://schemas.microsoft.com/office/drawing/2014/chart" uri="{C3380CC4-5D6E-409C-BE32-E72D297353CC}">
                <c16:uniqueId val="{00000003-7550-2C46-B3BC-F77F25641724}"/>
              </c:ext>
            </c:extLst>
          </c:dPt>
          <c:dPt>
            <c:idx val="4"/>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4-7550-2C46-B3BC-F77F2564172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Racial Bias</c:v>
                </c:pt>
                <c:pt idx="1">
                  <c:v>Religion</c:v>
                </c:pt>
                <c:pt idx="2">
                  <c:v>Sexual Orientation</c:v>
                </c:pt>
                <c:pt idx="3">
                  <c:v>Sex </c:v>
                </c:pt>
                <c:pt idx="4">
                  <c:v>Gender Identity</c:v>
                </c:pt>
              </c:strCache>
            </c:strRef>
          </c:cat>
          <c:val>
            <c:numRef>
              <c:f>Sheet1!$B$2:$B$6</c:f>
              <c:numCache>
                <c:formatCode>General</c:formatCode>
                <c:ptCount val="5"/>
                <c:pt idx="0">
                  <c:v>11</c:v>
                </c:pt>
                <c:pt idx="1">
                  <c:v>9</c:v>
                </c:pt>
                <c:pt idx="2">
                  <c:v>4</c:v>
                </c:pt>
                <c:pt idx="3">
                  <c:v>1</c:v>
                </c:pt>
                <c:pt idx="4">
                  <c:v>1</c:v>
                </c:pt>
              </c:numCache>
            </c:numRef>
          </c:val>
          <c:extLst>
            <c:ext xmlns:c16="http://schemas.microsoft.com/office/drawing/2014/chart" uri="{C3380CC4-5D6E-409C-BE32-E72D297353CC}">
              <c16:uniqueId val="{00000000-84C1-46AC-B184-3ADF66235A51}"/>
            </c:ext>
          </c:extLst>
        </c:ser>
        <c:dLbls>
          <c:dLblPos val="inEnd"/>
          <c:showLegendKey val="0"/>
          <c:showVal val="1"/>
          <c:showCatName val="0"/>
          <c:showSerName val="0"/>
          <c:showPercent val="0"/>
          <c:showBubbleSize val="0"/>
        </c:dLbls>
        <c:gapWidth val="65"/>
        <c:axId val="620001472"/>
        <c:axId val="620008032"/>
      </c:barChart>
      <c:catAx>
        <c:axId val="62000147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620008032"/>
        <c:crosses val="autoZero"/>
        <c:auto val="1"/>
        <c:lblAlgn val="ctr"/>
        <c:lblOffset val="100"/>
        <c:noMultiLvlLbl val="0"/>
      </c:catAx>
      <c:valAx>
        <c:axId val="62000803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6200014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Crimes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29B-0F40-B471-4F6446F3477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A29B-0F40-B471-4F6446F3477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A29B-0F40-B471-4F6446F3477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3-A29B-0F40-B471-4F6446F3477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4-A29B-0F40-B471-4F6446F34771}"/>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5-A29B-0F40-B471-4F6446F34771}"/>
              </c:ext>
            </c:extLst>
          </c:dPt>
          <c:dPt>
            <c:idx val="6"/>
            <c:invertIfNegative val="0"/>
            <c:bubble3D val="0"/>
            <c:spPr>
              <a:solidFill>
                <a:schemeClr val="tx2"/>
              </a:solidFill>
              <a:ln>
                <a:noFill/>
              </a:ln>
              <a:effectLst/>
            </c:spPr>
            <c:extLst>
              <c:ext xmlns:c16="http://schemas.microsoft.com/office/drawing/2014/chart" uri="{C3380CC4-5D6E-409C-BE32-E72D297353CC}">
                <c16:uniqueId val="{00000006-A29B-0F40-B471-4F6446F347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Mischief Graffiti</c:v>
                </c:pt>
                <c:pt idx="1">
                  <c:v>Utter Threats</c:v>
                </c:pt>
                <c:pt idx="2">
                  <c:v>Assault (level 1)</c:v>
                </c:pt>
                <c:pt idx="3">
                  <c:v>Assault (weapon)</c:v>
                </c:pt>
                <c:pt idx="4">
                  <c:v>Mischief Under</c:v>
                </c:pt>
                <c:pt idx="5">
                  <c:v>Arson</c:v>
                </c:pt>
                <c:pt idx="6">
                  <c:v>Break &amp; Enter</c:v>
                </c:pt>
              </c:strCache>
            </c:strRef>
          </c:cat>
          <c:val>
            <c:numRef>
              <c:f>Sheet1!$B$2:$B$8</c:f>
              <c:numCache>
                <c:formatCode>General</c:formatCode>
                <c:ptCount val="7"/>
                <c:pt idx="0">
                  <c:v>9</c:v>
                </c:pt>
                <c:pt idx="1">
                  <c:v>8</c:v>
                </c:pt>
                <c:pt idx="2">
                  <c:v>4</c:v>
                </c:pt>
                <c:pt idx="3">
                  <c:v>2</c:v>
                </c:pt>
                <c:pt idx="4">
                  <c:v>1</c:v>
                </c:pt>
                <c:pt idx="5">
                  <c:v>1</c:v>
                </c:pt>
                <c:pt idx="6">
                  <c:v>1</c:v>
                </c:pt>
              </c:numCache>
            </c:numRef>
          </c:val>
          <c:extLst>
            <c:ext xmlns:c16="http://schemas.microsoft.com/office/drawing/2014/chart" uri="{C3380CC4-5D6E-409C-BE32-E72D297353CC}">
              <c16:uniqueId val="{00000000-06C5-4040-A397-DFA6A3110EC3}"/>
            </c:ext>
          </c:extLst>
        </c:ser>
        <c:dLbls>
          <c:showLegendKey val="0"/>
          <c:showVal val="0"/>
          <c:showCatName val="0"/>
          <c:showSerName val="0"/>
          <c:showPercent val="0"/>
          <c:showBubbleSize val="0"/>
        </c:dLbls>
        <c:gapWidth val="219"/>
        <c:overlap val="-27"/>
        <c:axId val="321236856"/>
        <c:axId val="321238168"/>
      </c:barChart>
      <c:catAx>
        <c:axId val="32123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1238168"/>
        <c:crosses val="autoZero"/>
        <c:auto val="1"/>
        <c:lblAlgn val="ctr"/>
        <c:lblOffset val="100"/>
        <c:noMultiLvlLbl val="0"/>
      </c:catAx>
      <c:valAx>
        <c:axId val="32123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123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1F8138-9A48-F74C-B584-F51EEF42B1B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dirty="0">
                <a:latin typeface="+mn-lt"/>
              </a:defRPr>
            </a:lvl1pPr>
          </a:lstStyle>
          <a:p>
            <a:pPr>
              <a:defRPr/>
            </a:pPr>
            <a:endParaRPr lang="en-CA"/>
          </a:p>
        </p:txBody>
      </p:sp>
      <p:sp>
        <p:nvSpPr>
          <p:cNvPr id="3" name="Date Placeholder 2">
            <a:extLst>
              <a:ext uri="{FF2B5EF4-FFF2-40B4-BE49-F238E27FC236}">
                <a16:creationId xmlns:a16="http://schemas.microsoft.com/office/drawing/2014/main" id="{2ED9E2A7-E6A0-2749-96D3-3280ECFCDB31}"/>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E606D82E-1FBF-5B4E-8E4C-A486D659B05B}" type="datetimeFigureOut">
              <a:rPr lang="en-CA"/>
              <a:pPr>
                <a:defRPr/>
              </a:pPr>
              <a:t>05/30/2023</a:t>
            </a:fld>
            <a:endParaRPr lang="en-CA" dirty="0"/>
          </a:p>
        </p:txBody>
      </p:sp>
      <p:sp>
        <p:nvSpPr>
          <p:cNvPr id="4" name="Slide Image Placeholder 3">
            <a:extLst>
              <a:ext uri="{FF2B5EF4-FFF2-40B4-BE49-F238E27FC236}">
                <a16:creationId xmlns:a16="http://schemas.microsoft.com/office/drawing/2014/main" id="{F26C1615-1FF0-0B4F-B715-935C80F6929C}"/>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CA" noProof="0" dirty="0"/>
          </a:p>
        </p:txBody>
      </p:sp>
      <p:sp>
        <p:nvSpPr>
          <p:cNvPr id="5" name="Notes Placeholder 4">
            <a:extLst>
              <a:ext uri="{FF2B5EF4-FFF2-40B4-BE49-F238E27FC236}">
                <a16:creationId xmlns:a16="http://schemas.microsoft.com/office/drawing/2014/main" id="{A0A3BF45-F731-5646-BDC1-D68B35194BDA}"/>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60F52558-C50C-BD46-B475-96ACD1436D31}"/>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dirty="0">
                <a:latin typeface="+mn-lt"/>
              </a:defRPr>
            </a:lvl1pPr>
          </a:lstStyle>
          <a:p>
            <a:pPr>
              <a:defRPr/>
            </a:pPr>
            <a:endParaRPr lang="en-CA"/>
          </a:p>
        </p:txBody>
      </p:sp>
      <p:sp>
        <p:nvSpPr>
          <p:cNvPr id="7" name="Slide Number Placeholder 6">
            <a:extLst>
              <a:ext uri="{FF2B5EF4-FFF2-40B4-BE49-F238E27FC236}">
                <a16:creationId xmlns:a16="http://schemas.microsoft.com/office/drawing/2014/main" id="{B7B086D3-55BA-8643-8166-54B427E10799}"/>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D13DDB3A-9A5A-2A43-8C06-1280B286B982}" type="slidenum">
              <a:rPr lang="en-CA"/>
              <a:pPr>
                <a:defRPr/>
              </a:pPr>
              <a:t>‹#›</a:t>
            </a:fld>
            <a:endParaRPr lang="en-CA"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a:t>
            </a:fld>
            <a:endParaRPr lang="en-CA" dirty="0"/>
          </a:p>
        </p:txBody>
      </p:sp>
    </p:spTree>
    <p:extLst>
      <p:ext uri="{BB962C8B-B14F-4D97-AF65-F5344CB8AC3E}">
        <p14:creationId xmlns:p14="http://schemas.microsoft.com/office/powerpoint/2010/main" val="182719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10</a:t>
            </a:fld>
            <a:endParaRPr lang="en-CA" dirty="0"/>
          </a:p>
        </p:txBody>
      </p:sp>
    </p:spTree>
    <p:extLst>
      <p:ext uri="{BB962C8B-B14F-4D97-AF65-F5344CB8AC3E}">
        <p14:creationId xmlns:p14="http://schemas.microsoft.com/office/powerpoint/2010/main" val="387048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11</a:t>
            </a:fld>
            <a:endParaRPr lang="en-CA" dirty="0"/>
          </a:p>
        </p:txBody>
      </p:sp>
    </p:spTree>
    <p:extLst>
      <p:ext uri="{BB962C8B-B14F-4D97-AF65-F5344CB8AC3E}">
        <p14:creationId xmlns:p14="http://schemas.microsoft.com/office/powerpoint/2010/main" val="49596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12</a:t>
            </a:fld>
            <a:endParaRPr lang="en-CA" dirty="0"/>
          </a:p>
        </p:txBody>
      </p:sp>
    </p:spTree>
    <p:extLst>
      <p:ext uri="{BB962C8B-B14F-4D97-AF65-F5344CB8AC3E}">
        <p14:creationId xmlns:p14="http://schemas.microsoft.com/office/powerpoint/2010/main" val="65415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13</a:t>
            </a:fld>
            <a:endParaRPr lang="en-CA" dirty="0"/>
          </a:p>
        </p:txBody>
      </p:sp>
    </p:spTree>
    <p:extLst>
      <p:ext uri="{BB962C8B-B14F-4D97-AF65-F5344CB8AC3E}">
        <p14:creationId xmlns:p14="http://schemas.microsoft.com/office/powerpoint/2010/main" val="472879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14</a:t>
            </a:fld>
            <a:endParaRPr lang="en-CA" dirty="0"/>
          </a:p>
        </p:txBody>
      </p:sp>
    </p:spTree>
    <p:extLst>
      <p:ext uri="{BB962C8B-B14F-4D97-AF65-F5344CB8AC3E}">
        <p14:creationId xmlns:p14="http://schemas.microsoft.com/office/powerpoint/2010/main" val="1443582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15</a:t>
            </a:fld>
            <a:endParaRPr lang="en-CA" dirty="0"/>
          </a:p>
        </p:txBody>
      </p:sp>
    </p:spTree>
    <p:extLst>
      <p:ext uri="{BB962C8B-B14F-4D97-AF65-F5344CB8AC3E}">
        <p14:creationId xmlns:p14="http://schemas.microsoft.com/office/powerpoint/2010/main" val="148870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16</a:t>
            </a:fld>
            <a:endParaRPr lang="en-CA" dirty="0"/>
          </a:p>
        </p:txBody>
      </p:sp>
    </p:spTree>
    <p:extLst>
      <p:ext uri="{BB962C8B-B14F-4D97-AF65-F5344CB8AC3E}">
        <p14:creationId xmlns:p14="http://schemas.microsoft.com/office/powerpoint/2010/main" val="2476621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17</a:t>
            </a:fld>
            <a:endParaRPr lang="en-CA" dirty="0"/>
          </a:p>
        </p:txBody>
      </p:sp>
    </p:spTree>
    <p:extLst>
      <p:ext uri="{BB962C8B-B14F-4D97-AF65-F5344CB8AC3E}">
        <p14:creationId xmlns:p14="http://schemas.microsoft.com/office/powerpoint/2010/main" val="932000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18</a:t>
            </a:fld>
            <a:endParaRPr lang="en-CA" dirty="0"/>
          </a:p>
        </p:txBody>
      </p:sp>
    </p:spTree>
    <p:extLst>
      <p:ext uri="{BB962C8B-B14F-4D97-AF65-F5344CB8AC3E}">
        <p14:creationId xmlns:p14="http://schemas.microsoft.com/office/powerpoint/2010/main" val="140525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19</a:t>
            </a:fld>
            <a:endParaRPr lang="en-CA" dirty="0"/>
          </a:p>
        </p:txBody>
      </p:sp>
    </p:spTree>
    <p:extLst>
      <p:ext uri="{BB962C8B-B14F-4D97-AF65-F5344CB8AC3E}">
        <p14:creationId xmlns:p14="http://schemas.microsoft.com/office/powerpoint/2010/main" val="371335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2</a:t>
            </a:fld>
            <a:endParaRPr lang="en-CA" dirty="0"/>
          </a:p>
        </p:txBody>
      </p:sp>
    </p:spTree>
    <p:extLst>
      <p:ext uri="{BB962C8B-B14F-4D97-AF65-F5344CB8AC3E}">
        <p14:creationId xmlns:p14="http://schemas.microsoft.com/office/powerpoint/2010/main" val="404991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a:p>
            <a:pPr lvl="0"/>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20</a:t>
            </a:fld>
            <a:endParaRPr lang="en-CA" dirty="0"/>
          </a:p>
        </p:txBody>
      </p:sp>
    </p:spTree>
    <p:extLst>
      <p:ext uri="{BB962C8B-B14F-4D97-AF65-F5344CB8AC3E}">
        <p14:creationId xmlns:p14="http://schemas.microsoft.com/office/powerpoint/2010/main" val="48616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21</a:t>
            </a:fld>
            <a:endParaRPr lang="en-CA" dirty="0"/>
          </a:p>
        </p:txBody>
      </p:sp>
    </p:spTree>
    <p:extLst>
      <p:ext uri="{BB962C8B-B14F-4D97-AF65-F5344CB8AC3E}">
        <p14:creationId xmlns:p14="http://schemas.microsoft.com/office/powerpoint/2010/main" val="258230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3</a:t>
            </a:fld>
            <a:endParaRPr lang="en-CA" dirty="0"/>
          </a:p>
        </p:txBody>
      </p:sp>
    </p:spTree>
    <p:extLst>
      <p:ext uri="{BB962C8B-B14F-4D97-AF65-F5344CB8AC3E}">
        <p14:creationId xmlns:p14="http://schemas.microsoft.com/office/powerpoint/2010/main" val="318279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300"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4</a:t>
            </a:fld>
            <a:endParaRPr lang="en-CA" dirty="0"/>
          </a:p>
        </p:txBody>
      </p:sp>
    </p:spTree>
    <p:extLst>
      <p:ext uri="{BB962C8B-B14F-4D97-AF65-F5344CB8AC3E}">
        <p14:creationId xmlns:p14="http://schemas.microsoft.com/office/powerpoint/2010/main" val="74934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5</a:t>
            </a:fld>
            <a:endParaRPr lang="en-CA" dirty="0"/>
          </a:p>
        </p:txBody>
      </p:sp>
    </p:spTree>
    <p:extLst>
      <p:ext uri="{BB962C8B-B14F-4D97-AF65-F5344CB8AC3E}">
        <p14:creationId xmlns:p14="http://schemas.microsoft.com/office/powerpoint/2010/main" val="23873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6</a:t>
            </a:fld>
            <a:endParaRPr lang="en-CA" dirty="0"/>
          </a:p>
        </p:txBody>
      </p:sp>
    </p:spTree>
    <p:extLst>
      <p:ext uri="{BB962C8B-B14F-4D97-AF65-F5344CB8AC3E}">
        <p14:creationId xmlns:p14="http://schemas.microsoft.com/office/powerpoint/2010/main" val="92602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7</a:t>
            </a:fld>
            <a:endParaRPr lang="en-CA" dirty="0"/>
          </a:p>
        </p:txBody>
      </p:sp>
    </p:spTree>
    <p:extLst>
      <p:ext uri="{BB962C8B-B14F-4D97-AF65-F5344CB8AC3E}">
        <p14:creationId xmlns:p14="http://schemas.microsoft.com/office/powerpoint/2010/main" val="281575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8</a:t>
            </a:fld>
            <a:endParaRPr lang="en-CA" dirty="0"/>
          </a:p>
        </p:txBody>
      </p:sp>
    </p:spTree>
    <p:extLst>
      <p:ext uri="{BB962C8B-B14F-4D97-AF65-F5344CB8AC3E}">
        <p14:creationId xmlns:p14="http://schemas.microsoft.com/office/powerpoint/2010/main" val="158132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p:txBody>
      </p:sp>
      <p:sp>
        <p:nvSpPr>
          <p:cNvPr id="4" name="Slide Number Placeholder 3"/>
          <p:cNvSpPr>
            <a:spLocks noGrp="1"/>
          </p:cNvSpPr>
          <p:nvPr>
            <p:ph type="sldNum" sz="quarter" idx="10"/>
          </p:nvPr>
        </p:nvSpPr>
        <p:spPr/>
        <p:txBody>
          <a:bodyPr/>
          <a:lstStyle/>
          <a:p>
            <a:pPr>
              <a:defRPr/>
            </a:pPr>
            <a:fld id="{D13DDB3A-9A5A-2A43-8C06-1280B286B982}" type="slidenum">
              <a:rPr lang="en-CA" smtClean="0"/>
              <a:pPr>
                <a:defRPr/>
              </a:pPr>
              <a:t>9</a:t>
            </a:fld>
            <a:endParaRPr lang="en-CA" dirty="0"/>
          </a:p>
        </p:txBody>
      </p:sp>
    </p:spTree>
    <p:extLst>
      <p:ext uri="{BB962C8B-B14F-4D97-AF65-F5344CB8AC3E}">
        <p14:creationId xmlns:p14="http://schemas.microsoft.com/office/powerpoint/2010/main" val="275363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6BD8-5055-0546-B669-B9C47625BC5E}"/>
              </a:ext>
            </a:extLst>
          </p:cNvPr>
          <p:cNvSpPr>
            <a:spLocks noGrp="1"/>
          </p:cNvSpPr>
          <p:nvPr>
            <p:ph type="ctrTitle"/>
          </p:nvPr>
        </p:nvSpPr>
        <p:spPr>
          <a:xfrm>
            <a:off x="1820008" y="228600"/>
            <a:ext cx="8847992" cy="2198078"/>
          </a:xfrm>
          <a:prstGeom prst="rect">
            <a:avLst/>
          </a:prstGeom>
        </p:spPr>
        <p:txBody>
          <a:bodyPr>
            <a:normAutofit/>
          </a:bodyPr>
          <a:lstStyle>
            <a:lvl1pPr algn="l">
              <a:defRPr sz="4400">
                <a:solidFill>
                  <a:srgbClr val="002060"/>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A762BB4-BE34-A042-9CAD-2FB5D91CF334}"/>
              </a:ext>
            </a:extLst>
          </p:cNvPr>
          <p:cNvSpPr>
            <a:spLocks noGrp="1"/>
          </p:cNvSpPr>
          <p:nvPr>
            <p:ph type="subTitle" idx="1"/>
          </p:nvPr>
        </p:nvSpPr>
        <p:spPr>
          <a:xfrm>
            <a:off x="1820008" y="2599715"/>
            <a:ext cx="88479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9628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5BA4-28AF-A249-9BFD-9B7ECEA6B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2124B-D264-074A-AE7E-08F2004D3C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BD1EA2-CE11-3B49-A88F-D2B202ED77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3878FC9-490C-074C-A52B-8D21B10A5A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B75AE88-AA89-AB45-9CC2-AE007C0B7729}"/>
              </a:ext>
            </a:extLst>
          </p:cNvPr>
          <p:cNvSpPr>
            <a:spLocks noGrp="1"/>
          </p:cNvSpPr>
          <p:nvPr>
            <p:ph type="sldNum" sz="quarter" idx="12"/>
          </p:nvPr>
        </p:nvSpPr>
        <p:spPr/>
        <p:txBody>
          <a:bodyPr/>
          <a:lstStyle>
            <a:lvl1pPr>
              <a:defRPr/>
            </a:lvl1pPr>
          </a:lstStyle>
          <a:p>
            <a:pPr>
              <a:defRPr/>
            </a:pPr>
            <a:fld id="{F163AE0D-C838-F244-A7F1-8A8D26549809}" type="slidenum">
              <a:rPr lang="en-US"/>
              <a:pPr>
                <a:defRPr/>
              </a:pPr>
              <a:t>‹#›</a:t>
            </a:fld>
            <a:endParaRPr lang="en-US"/>
          </a:p>
        </p:txBody>
      </p:sp>
    </p:spTree>
    <p:extLst>
      <p:ext uri="{BB962C8B-B14F-4D97-AF65-F5344CB8AC3E}">
        <p14:creationId xmlns:p14="http://schemas.microsoft.com/office/powerpoint/2010/main" val="89510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AFE0-29F6-E745-8757-69324318AD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A021E8-A7C6-574A-B7AF-94DDB596F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7426B4-C4E0-8543-9394-1E171AA089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211FBB-A93E-8F45-B791-86D0EDA32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3D8180-2700-A143-8635-4445A1E17A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BA5DB45-5211-644A-A24D-08876359BF0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67A90917-860B-084D-85B8-52761F3670CC}"/>
              </a:ext>
            </a:extLst>
          </p:cNvPr>
          <p:cNvSpPr>
            <a:spLocks noGrp="1"/>
          </p:cNvSpPr>
          <p:nvPr>
            <p:ph type="sldNum" sz="quarter" idx="12"/>
          </p:nvPr>
        </p:nvSpPr>
        <p:spPr/>
        <p:txBody>
          <a:bodyPr/>
          <a:lstStyle>
            <a:lvl1pPr>
              <a:defRPr/>
            </a:lvl1pPr>
          </a:lstStyle>
          <a:p>
            <a:pPr>
              <a:defRPr/>
            </a:pPr>
            <a:fld id="{11E928FE-40B9-AB4B-BA44-18E51ECED339}" type="slidenum">
              <a:rPr lang="en-US"/>
              <a:pPr>
                <a:defRPr/>
              </a:pPr>
              <a:t>‹#›</a:t>
            </a:fld>
            <a:endParaRPr lang="en-US"/>
          </a:p>
        </p:txBody>
      </p:sp>
    </p:spTree>
    <p:extLst>
      <p:ext uri="{BB962C8B-B14F-4D97-AF65-F5344CB8AC3E}">
        <p14:creationId xmlns:p14="http://schemas.microsoft.com/office/powerpoint/2010/main" val="113637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313C-2DC0-444E-9469-5B1D4DAAD9D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A016B8D-8486-CF4D-AB32-031499395D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F94EAEDA-760D-4E4D-8B65-B07ABD5F90C0}"/>
              </a:ext>
            </a:extLst>
          </p:cNvPr>
          <p:cNvSpPr>
            <a:spLocks noGrp="1"/>
          </p:cNvSpPr>
          <p:nvPr>
            <p:ph type="sldNum" sz="quarter" idx="12"/>
          </p:nvPr>
        </p:nvSpPr>
        <p:spPr/>
        <p:txBody>
          <a:bodyPr/>
          <a:lstStyle>
            <a:lvl1pPr>
              <a:defRPr/>
            </a:lvl1pPr>
          </a:lstStyle>
          <a:p>
            <a:pPr>
              <a:defRPr/>
            </a:pPr>
            <a:fld id="{2FA7454C-B04E-1C44-BE7C-FB634FC866E0}" type="slidenum">
              <a:rPr lang="en-US"/>
              <a:pPr>
                <a:defRPr/>
              </a:pPr>
              <a:t>‹#›</a:t>
            </a:fld>
            <a:endParaRPr lang="en-US"/>
          </a:p>
        </p:txBody>
      </p:sp>
    </p:spTree>
    <p:extLst>
      <p:ext uri="{BB962C8B-B14F-4D97-AF65-F5344CB8AC3E}">
        <p14:creationId xmlns:p14="http://schemas.microsoft.com/office/powerpoint/2010/main" val="332252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7F6126-1453-7C4D-9F7E-F95B428085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A0F1E77-A6DA-5C4A-8FF9-0779BD778A6A}"/>
              </a:ext>
            </a:extLst>
          </p:cNvPr>
          <p:cNvSpPr>
            <a:spLocks noGrp="1"/>
          </p:cNvSpPr>
          <p:nvPr>
            <p:ph type="sldNum" sz="quarter" idx="12"/>
          </p:nvPr>
        </p:nvSpPr>
        <p:spPr/>
        <p:txBody>
          <a:bodyPr/>
          <a:lstStyle>
            <a:lvl1pPr>
              <a:defRPr/>
            </a:lvl1pPr>
          </a:lstStyle>
          <a:p>
            <a:pPr>
              <a:defRPr/>
            </a:pPr>
            <a:fld id="{9875957F-9F45-F44C-AD5C-3292EC634141}" type="slidenum">
              <a:rPr lang="en-US"/>
              <a:pPr>
                <a:defRPr/>
              </a:pPr>
              <a:t>‹#›</a:t>
            </a:fld>
            <a:endParaRPr lang="en-US"/>
          </a:p>
        </p:txBody>
      </p:sp>
    </p:spTree>
    <p:extLst>
      <p:ext uri="{BB962C8B-B14F-4D97-AF65-F5344CB8AC3E}">
        <p14:creationId xmlns:p14="http://schemas.microsoft.com/office/powerpoint/2010/main" val="116406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CAA0-1683-3746-8408-7728AC289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738BC2-39C9-EF49-B5E0-04E0A3F50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0E0538-E45B-9145-B7E2-F6E50639E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7B316E4B-030F-1948-9EDC-6766366DCA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2F7FE9D-5BBD-7C48-91B7-5C7A0079A5C9}"/>
              </a:ext>
            </a:extLst>
          </p:cNvPr>
          <p:cNvSpPr>
            <a:spLocks noGrp="1"/>
          </p:cNvSpPr>
          <p:nvPr>
            <p:ph type="sldNum" sz="quarter" idx="12"/>
          </p:nvPr>
        </p:nvSpPr>
        <p:spPr/>
        <p:txBody>
          <a:bodyPr/>
          <a:lstStyle>
            <a:lvl1pPr>
              <a:defRPr/>
            </a:lvl1pPr>
          </a:lstStyle>
          <a:p>
            <a:pPr>
              <a:defRPr/>
            </a:pPr>
            <a:fld id="{51C564F6-8F62-7948-96F8-106CE193E381}" type="slidenum">
              <a:rPr lang="en-US"/>
              <a:pPr>
                <a:defRPr/>
              </a:pPr>
              <a:t>‹#›</a:t>
            </a:fld>
            <a:endParaRPr lang="en-US"/>
          </a:p>
        </p:txBody>
      </p:sp>
    </p:spTree>
    <p:extLst>
      <p:ext uri="{BB962C8B-B14F-4D97-AF65-F5344CB8AC3E}">
        <p14:creationId xmlns:p14="http://schemas.microsoft.com/office/powerpoint/2010/main" val="308533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C25-BBCD-1545-A507-1BA55CF9B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76765-1664-8D4F-9F8F-9952BCE42AB6}"/>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67A40C78-DEFE-8747-91E9-A90036013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FBB2240B-6653-5F47-8722-58AA3C7FC6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57CA1B4-4BD8-2242-8DEE-9457DC81E220}"/>
              </a:ext>
            </a:extLst>
          </p:cNvPr>
          <p:cNvSpPr>
            <a:spLocks noGrp="1"/>
          </p:cNvSpPr>
          <p:nvPr>
            <p:ph type="sldNum" sz="quarter" idx="12"/>
          </p:nvPr>
        </p:nvSpPr>
        <p:spPr/>
        <p:txBody>
          <a:bodyPr/>
          <a:lstStyle>
            <a:lvl1pPr>
              <a:defRPr/>
            </a:lvl1pPr>
          </a:lstStyle>
          <a:p>
            <a:pPr>
              <a:defRPr/>
            </a:pPr>
            <a:fld id="{EAB3E44F-25D8-E741-AC6F-D14B1147EF5A}" type="slidenum">
              <a:rPr lang="en-US"/>
              <a:pPr>
                <a:defRPr/>
              </a:pPr>
              <a:t>‹#›</a:t>
            </a:fld>
            <a:endParaRPr lang="en-US"/>
          </a:p>
        </p:txBody>
      </p:sp>
    </p:spTree>
    <p:extLst>
      <p:ext uri="{BB962C8B-B14F-4D97-AF65-F5344CB8AC3E}">
        <p14:creationId xmlns:p14="http://schemas.microsoft.com/office/powerpoint/2010/main" val="154348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C9AC-FD4E-2242-A880-E3BCCB02A1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1DF01-23B0-5C48-AE6B-F3C29B924D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47EED58-F709-FF4A-B1C6-83AF40E509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95C5ED-46C7-B641-8C0D-88F2EA7B088E}"/>
              </a:ext>
            </a:extLst>
          </p:cNvPr>
          <p:cNvSpPr>
            <a:spLocks noGrp="1"/>
          </p:cNvSpPr>
          <p:nvPr>
            <p:ph type="sldNum" sz="quarter" idx="12"/>
          </p:nvPr>
        </p:nvSpPr>
        <p:spPr/>
        <p:txBody>
          <a:bodyPr/>
          <a:lstStyle>
            <a:lvl1pPr>
              <a:defRPr/>
            </a:lvl1pPr>
          </a:lstStyle>
          <a:p>
            <a:pPr>
              <a:defRPr/>
            </a:pPr>
            <a:fld id="{1EECCDF3-0A1A-3F49-9D4D-93DF17E7390A}" type="slidenum">
              <a:rPr lang="en-US"/>
              <a:pPr>
                <a:defRPr/>
              </a:pPr>
              <a:t>‹#›</a:t>
            </a:fld>
            <a:endParaRPr lang="en-US"/>
          </a:p>
        </p:txBody>
      </p:sp>
    </p:spTree>
    <p:extLst>
      <p:ext uri="{BB962C8B-B14F-4D97-AF65-F5344CB8AC3E}">
        <p14:creationId xmlns:p14="http://schemas.microsoft.com/office/powerpoint/2010/main" val="344932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6CE6C-6C75-D24F-8C37-17C0166E50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80F801-7ACD-7145-BC7E-0FE22D128D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644FD3B-8708-F141-B119-E19F506E40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6C9DE5-6393-3C40-A75A-A194099DEC18}"/>
              </a:ext>
            </a:extLst>
          </p:cNvPr>
          <p:cNvSpPr>
            <a:spLocks noGrp="1"/>
          </p:cNvSpPr>
          <p:nvPr>
            <p:ph type="sldNum" sz="quarter" idx="12"/>
          </p:nvPr>
        </p:nvSpPr>
        <p:spPr/>
        <p:txBody>
          <a:bodyPr/>
          <a:lstStyle>
            <a:lvl1pPr>
              <a:defRPr/>
            </a:lvl1pPr>
          </a:lstStyle>
          <a:p>
            <a:pPr>
              <a:defRPr/>
            </a:pPr>
            <a:fld id="{D9E57409-4A58-4B46-8CB5-CB64C6702351}" type="slidenum">
              <a:rPr lang="en-US"/>
              <a:pPr>
                <a:defRPr/>
              </a:pPr>
              <a:t>‹#›</a:t>
            </a:fld>
            <a:endParaRPr lang="en-US"/>
          </a:p>
        </p:txBody>
      </p:sp>
    </p:spTree>
    <p:extLst>
      <p:ext uri="{BB962C8B-B14F-4D97-AF65-F5344CB8AC3E}">
        <p14:creationId xmlns:p14="http://schemas.microsoft.com/office/powerpoint/2010/main" val="384381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CC8FC4DA-CBC4-254A-89FF-8D4D51499B66}"/>
              </a:ext>
            </a:extLst>
          </p:cNvPr>
          <p:cNvSpPr/>
          <p:nvPr/>
        </p:nvSpPr>
        <p:spPr>
          <a:xfrm rot="5400000">
            <a:off x="-959644" y="1204119"/>
            <a:ext cx="3646488" cy="1727200"/>
          </a:xfrm>
          <a:prstGeom prst="triangle">
            <a:avLst>
              <a:gd name="adj" fmla="val 50259"/>
            </a:avLst>
          </a:prstGeom>
          <a:solidFill>
            <a:srgbClr val="004A8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itle Placeholder 1">
            <a:extLst>
              <a:ext uri="{FF2B5EF4-FFF2-40B4-BE49-F238E27FC236}">
                <a16:creationId xmlns:a16="http://schemas.microsoft.com/office/drawing/2014/main" id="{6ED74A11-E6F7-6D4C-86A3-A9ED25BEE2E9}"/>
              </a:ext>
            </a:extLst>
          </p:cNvPr>
          <p:cNvSpPr>
            <a:spLocks noGrp="1"/>
          </p:cNvSpPr>
          <p:nvPr>
            <p:ph type="title"/>
          </p:nvPr>
        </p:nvSpPr>
        <p:spPr>
          <a:xfrm>
            <a:off x="1899138" y="360485"/>
            <a:ext cx="9454662" cy="2275097"/>
          </a:xfrm>
          <a:prstGeom prst="rect">
            <a:avLst/>
          </a:prstGeom>
        </p:spPr>
        <p:txBody>
          <a:bodyPr rtlCol="0">
            <a:normAutofit/>
          </a:bodyPr>
          <a:lstStyle>
            <a:lvl1pPr>
              <a:defRPr sz="4400"/>
            </a:lvl1pPr>
          </a:lstStyle>
          <a:p>
            <a:r>
              <a:rPr lang="en-US"/>
              <a:t>Click to edit Master title style</a:t>
            </a:r>
            <a:endParaRPr lang="en-CA" dirty="0"/>
          </a:p>
        </p:txBody>
      </p:sp>
      <p:sp>
        <p:nvSpPr>
          <p:cNvPr id="15" name="Text Placeholder 2">
            <a:extLst>
              <a:ext uri="{FF2B5EF4-FFF2-40B4-BE49-F238E27FC236}">
                <a16:creationId xmlns:a16="http://schemas.microsoft.com/office/drawing/2014/main" id="{639D5265-5B6C-4640-BC52-C34F66022099}"/>
              </a:ext>
            </a:extLst>
          </p:cNvPr>
          <p:cNvSpPr>
            <a:spLocks noGrp="1"/>
          </p:cNvSpPr>
          <p:nvPr>
            <p:ph idx="1"/>
          </p:nvPr>
        </p:nvSpPr>
        <p:spPr>
          <a:xfrm>
            <a:off x="1899138" y="2732330"/>
            <a:ext cx="7640516" cy="2795954"/>
          </a:xfrm>
          <a:prstGeom prst="rect">
            <a:avLst/>
          </a:prstGeom>
        </p:spPr>
        <p:txBody>
          <a:bodyPr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pic>
        <p:nvPicPr>
          <p:cNvPr id="7" name="Picture 6">
            <a:extLst>
              <a:ext uri="{FF2B5EF4-FFF2-40B4-BE49-F238E27FC236}">
                <a16:creationId xmlns:a16="http://schemas.microsoft.com/office/drawing/2014/main" id="{83B43C44-F078-E841-9BE7-AA5777879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58656" y="3366884"/>
            <a:ext cx="6439694" cy="3491116"/>
          </a:xfrm>
          <a:prstGeom prst="rect">
            <a:avLst/>
          </a:prstGeom>
        </p:spPr>
      </p:pic>
    </p:spTree>
    <p:extLst>
      <p:ext uri="{BB962C8B-B14F-4D97-AF65-F5344CB8AC3E}">
        <p14:creationId xmlns:p14="http://schemas.microsoft.com/office/powerpoint/2010/main" val="327495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56E2-C1A0-664E-AA33-2623B755D5FC}"/>
              </a:ext>
            </a:extLst>
          </p:cNvPr>
          <p:cNvSpPr>
            <a:spLocks noGrp="1"/>
          </p:cNvSpPr>
          <p:nvPr>
            <p:ph type="title"/>
          </p:nvPr>
        </p:nvSpPr>
        <p:spPr>
          <a:xfrm>
            <a:off x="1934308" y="365125"/>
            <a:ext cx="9419492" cy="214947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2059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06BD8-5055-0546-B669-B9C47625BC5E}"/>
              </a:ext>
            </a:extLst>
          </p:cNvPr>
          <p:cNvSpPr>
            <a:spLocks noGrp="1"/>
          </p:cNvSpPr>
          <p:nvPr>
            <p:ph type="ctrTitle"/>
          </p:nvPr>
        </p:nvSpPr>
        <p:spPr>
          <a:xfrm>
            <a:off x="1820008" y="228600"/>
            <a:ext cx="8847992" cy="2198078"/>
          </a:xfrm>
          <a:prstGeom prst="rect">
            <a:avLst/>
          </a:prstGeom>
        </p:spPr>
        <p:txBody>
          <a:bodyPr>
            <a:normAutofit/>
          </a:bodyPr>
          <a:lstStyle>
            <a:lvl1pPr algn="l">
              <a:defRPr sz="4400">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id="{EA762BB4-BE34-A042-9CAD-2FB5D91CF334}"/>
              </a:ext>
            </a:extLst>
          </p:cNvPr>
          <p:cNvSpPr>
            <a:spLocks noGrp="1"/>
          </p:cNvSpPr>
          <p:nvPr>
            <p:ph type="subTitle" idx="1"/>
          </p:nvPr>
        </p:nvSpPr>
        <p:spPr>
          <a:xfrm>
            <a:off x="1820008" y="2599715"/>
            <a:ext cx="88479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4838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B1E4FF56-943D-8448-9D96-1801526AC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riangle 5">
            <a:extLst>
              <a:ext uri="{FF2B5EF4-FFF2-40B4-BE49-F238E27FC236}">
                <a16:creationId xmlns:a16="http://schemas.microsoft.com/office/drawing/2014/main" id="{CC8FC4DA-CBC4-254A-89FF-8D4D51499B66}"/>
              </a:ext>
            </a:extLst>
          </p:cNvPr>
          <p:cNvSpPr/>
          <p:nvPr/>
        </p:nvSpPr>
        <p:spPr>
          <a:xfrm rot="5400000">
            <a:off x="-959644" y="1204119"/>
            <a:ext cx="3646488" cy="1727200"/>
          </a:xfrm>
          <a:prstGeom prst="triangle">
            <a:avLst>
              <a:gd name="adj" fmla="val 50259"/>
            </a:avLst>
          </a:prstGeom>
          <a:solidFill>
            <a:srgbClr val="004A8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itle Placeholder 1">
            <a:extLst>
              <a:ext uri="{FF2B5EF4-FFF2-40B4-BE49-F238E27FC236}">
                <a16:creationId xmlns:a16="http://schemas.microsoft.com/office/drawing/2014/main" id="{6ED74A11-E6F7-6D4C-86A3-A9ED25BEE2E9}"/>
              </a:ext>
            </a:extLst>
          </p:cNvPr>
          <p:cNvSpPr>
            <a:spLocks noGrp="1"/>
          </p:cNvSpPr>
          <p:nvPr>
            <p:ph type="title"/>
          </p:nvPr>
        </p:nvSpPr>
        <p:spPr>
          <a:xfrm>
            <a:off x="1899138" y="360485"/>
            <a:ext cx="9454662" cy="2275097"/>
          </a:xfrm>
          <a:prstGeom prst="rect">
            <a:avLst/>
          </a:prstGeom>
        </p:spPr>
        <p:txBody>
          <a:bodyPr rtlCol="0">
            <a:normAutofit/>
          </a:bodyPr>
          <a:lstStyle>
            <a:lvl1pPr>
              <a:defRPr sz="4400"/>
            </a:lvl1pPr>
          </a:lstStyle>
          <a:p>
            <a:r>
              <a:rPr lang="en-US"/>
              <a:t>Click to edit Master title style</a:t>
            </a:r>
            <a:endParaRPr lang="en-CA" dirty="0"/>
          </a:p>
        </p:txBody>
      </p:sp>
      <p:sp>
        <p:nvSpPr>
          <p:cNvPr id="15" name="Text Placeholder 2">
            <a:extLst>
              <a:ext uri="{FF2B5EF4-FFF2-40B4-BE49-F238E27FC236}">
                <a16:creationId xmlns:a16="http://schemas.microsoft.com/office/drawing/2014/main" id="{639D5265-5B6C-4640-BC52-C34F66022099}"/>
              </a:ext>
            </a:extLst>
          </p:cNvPr>
          <p:cNvSpPr>
            <a:spLocks noGrp="1"/>
          </p:cNvSpPr>
          <p:nvPr>
            <p:ph idx="1"/>
          </p:nvPr>
        </p:nvSpPr>
        <p:spPr>
          <a:xfrm>
            <a:off x="1899138" y="2732330"/>
            <a:ext cx="7640516" cy="2795954"/>
          </a:xfrm>
          <a:prstGeom prst="rect">
            <a:avLst/>
          </a:prstGeom>
        </p:spPr>
        <p:txBody>
          <a:bodyPr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dirty="0"/>
          </a:p>
        </p:txBody>
      </p:sp>
      <p:pic>
        <p:nvPicPr>
          <p:cNvPr id="7" name="Picture 6">
            <a:extLst>
              <a:ext uri="{FF2B5EF4-FFF2-40B4-BE49-F238E27FC236}">
                <a16:creationId xmlns:a16="http://schemas.microsoft.com/office/drawing/2014/main" id="{83B43C44-F078-E841-9BE7-AA57778791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8656" y="3366884"/>
            <a:ext cx="6439694" cy="3491116"/>
          </a:xfrm>
          <a:prstGeom prst="rect">
            <a:avLst/>
          </a:prstGeom>
        </p:spPr>
      </p:pic>
    </p:spTree>
    <p:extLst>
      <p:ext uri="{BB962C8B-B14F-4D97-AF65-F5344CB8AC3E}">
        <p14:creationId xmlns:p14="http://schemas.microsoft.com/office/powerpoint/2010/main" val="422092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56E2-C1A0-664E-AA33-2623B755D5FC}"/>
              </a:ext>
            </a:extLst>
          </p:cNvPr>
          <p:cNvSpPr>
            <a:spLocks noGrp="1"/>
          </p:cNvSpPr>
          <p:nvPr>
            <p:ph type="title"/>
          </p:nvPr>
        </p:nvSpPr>
        <p:spPr>
          <a:xfrm>
            <a:off x="1934308" y="365125"/>
            <a:ext cx="9419492" cy="214947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5281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39F8-B77E-9043-B062-DF01B51DF4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C19E04-8EA7-8843-BE79-C8CF68E3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3FCB170-F27A-EF4A-8B07-783AD752F6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EB29F6-3F30-504A-924D-5624F75CF008}"/>
              </a:ext>
            </a:extLst>
          </p:cNvPr>
          <p:cNvSpPr>
            <a:spLocks noGrp="1"/>
          </p:cNvSpPr>
          <p:nvPr>
            <p:ph type="sldNum" sz="quarter" idx="12"/>
          </p:nvPr>
        </p:nvSpPr>
        <p:spPr/>
        <p:txBody>
          <a:bodyPr/>
          <a:lstStyle>
            <a:lvl1pPr>
              <a:defRPr/>
            </a:lvl1pPr>
          </a:lstStyle>
          <a:p>
            <a:pPr>
              <a:defRPr/>
            </a:pPr>
            <a:fld id="{9CC66E77-5C61-624D-83DD-EAA4556115CB}" type="slidenum">
              <a:rPr lang="en-US"/>
              <a:pPr>
                <a:defRPr/>
              </a:pPr>
              <a:t>‹#›</a:t>
            </a:fld>
            <a:endParaRPr lang="en-US"/>
          </a:p>
        </p:txBody>
      </p:sp>
    </p:spTree>
    <p:extLst>
      <p:ext uri="{BB962C8B-B14F-4D97-AF65-F5344CB8AC3E}">
        <p14:creationId xmlns:p14="http://schemas.microsoft.com/office/powerpoint/2010/main" val="395533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D1C3-9CC5-8E49-998E-19A13AFF9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F244E-6DA3-3C46-87E0-4C7F0715B6B7}"/>
              </a:ext>
            </a:extLst>
          </p:cNvPr>
          <p:cNvSpPr>
            <a:spLocks noGrp="1"/>
          </p:cNvSpPr>
          <p:nvPr>
            <p:ph idx="1"/>
          </p:nvPr>
        </p:nvSpPr>
        <p:spPr/>
        <p:txBody>
          <a:bodyPr/>
          <a:lstStyle>
            <a:lvl1pPr marL="300600" indent="-300600">
              <a:spcAft>
                <a:spcPts val="600"/>
              </a:spcAft>
              <a:buFont typeface="System Font Regular"/>
              <a:buChar char="▸"/>
              <a:defRPr/>
            </a:lvl1pPr>
            <a:lvl2pPr marL="685800" indent="-228600">
              <a:buFont typeface="System Font Regular"/>
              <a:buChar char="▸"/>
              <a:defRPr/>
            </a:lvl2pPr>
            <a:lvl3pPr marL="1143000" indent="-228600">
              <a:buFont typeface="System Font Regular"/>
              <a:buChar char="▸"/>
              <a:defRPr/>
            </a:lvl3pPr>
            <a:lvl4pPr marL="1600200" indent="-228600">
              <a:buFont typeface="System Font Regular"/>
              <a:buChar char="▸"/>
              <a:defRPr/>
            </a:lvl4pPr>
            <a:lvl5pPr marL="2057400" indent="-228600">
              <a:buFont typeface="System Font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FEDAAC4-F557-844B-A145-DD4BD93989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88D5C7-C3AF-8349-BB7B-3CD3D48FAD1E}"/>
              </a:ext>
            </a:extLst>
          </p:cNvPr>
          <p:cNvSpPr>
            <a:spLocks noGrp="1"/>
          </p:cNvSpPr>
          <p:nvPr>
            <p:ph type="sldNum" sz="quarter" idx="12"/>
          </p:nvPr>
        </p:nvSpPr>
        <p:spPr/>
        <p:txBody>
          <a:bodyPr/>
          <a:lstStyle>
            <a:lvl1pPr>
              <a:defRPr/>
            </a:lvl1pPr>
          </a:lstStyle>
          <a:p>
            <a:pPr>
              <a:defRPr/>
            </a:pPr>
            <a:fld id="{F117C3E5-B0FF-B24F-8379-82C3835B52A3}" type="slidenum">
              <a:rPr lang="en-US"/>
              <a:pPr>
                <a:defRPr/>
              </a:pPr>
              <a:t>‹#›</a:t>
            </a:fld>
            <a:endParaRPr lang="en-US"/>
          </a:p>
        </p:txBody>
      </p:sp>
    </p:spTree>
    <p:extLst>
      <p:ext uri="{BB962C8B-B14F-4D97-AF65-F5344CB8AC3E}">
        <p14:creationId xmlns:p14="http://schemas.microsoft.com/office/powerpoint/2010/main" val="199578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7938-B087-4A42-83C1-6F53580B13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333C6-BFAE-B540-AC30-B82023058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E2A53367-91F3-4C4D-AA71-0F7C2926CA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291221-C943-C64F-8484-51F58C676BD0}"/>
              </a:ext>
            </a:extLst>
          </p:cNvPr>
          <p:cNvSpPr>
            <a:spLocks noGrp="1"/>
          </p:cNvSpPr>
          <p:nvPr>
            <p:ph type="sldNum" sz="quarter" idx="12"/>
          </p:nvPr>
        </p:nvSpPr>
        <p:spPr/>
        <p:txBody>
          <a:bodyPr/>
          <a:lstStyle>
            <a:lvl1pPr>
              <a:defRPr/>
            </a:lvl1pPr>
          </a:lstStyle>
          <a:p>
            <a:pPr>
              <a:defRPr/>
            </a:pPr>
            <a:fld id="{B61801CC-1233-9542-BC19-8A491F1761BD}" type="slidenum">
              <a:rPr lang="en-US"/>
              <a:pPr>
                <a:defRPr/>
              </a:pPr>
              <a:t>‹#›</a:t>
            </a:fld>
            <a:endParaRPr lang="en-US"/>
          </a:p>
        </p:txBody>
      </p:sp>
    </p:spTree>
    <p:extLst>
      <p:ext uri="{BB962C8B-B14F-4D97-AF65-F5344CB8AC3E}">
        <p14:creationId xmlns:p14="http://schemas.microsoft.com/office/powerpoint/2010/main" val="2055621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E898D0-47DC-ED47-8250-E5186D755C2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8656" y="3366884"/>
            <a:ext cx="6439694" cy="3491116"/>
          </a:xfrm>
          <a:prstGeom prst="rect">
            <a:avLst/>
          </a:prstGeom>
        </p:spPr>
      </p:pic>
      <p:sp>
        <p:nvSpPr>
          <p:cNvPr id="9" name="Triangle 8">
            <a:extLst>
              <a:ext uri="{FF2B5EF4-FFF2-40B4-BE49-F238E27FC236}">
                <a16:creationId xmlns:a16="http://schemas.microsoft.com/office/drawing/2014/main" id="{9B009CEE-77FA-8A4D-A367-5D0A543331A7}"/>
              </a:ext>
            </a:extLst>
          </p:cNvPr>
          <p:cNvSpPr/>
          <p:nvPr/>
        </p:nvSpPr>
        <p:spPr>
          <a:xfrm rot="5400000">
            <a:off x="-959644" y="1204119"/>
            <a:ext cx="3646488" cy="1727200"/>
          </a:xfrm>
          <a:prstGeom prst="triangle">
            <a:avLst>
              <a:gd name="adj" fmla="val 50259"/>
            </a:avLst>
          </a:prstGeom>
          <a:solidFill>
            <a:srgbClr val="004A8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Text Placeholder 2">
            <a:extLst>
              <a:ext uri="{FF2B5EF4-FFF2-40B4-BE49-F238E27FC236}">
                <a16:creationId xmlns:a16="http://schemas.microsoft.com/office/drawing/2014/main" id="{69CAAFDB-5CE4-5C4D-8436-62A6B1EC9AF2}"/>
              </a:ext>
            </a:extLst>
          </p:cNvPr>
          <p:cNvSpPr>
            <a:spLocks noGrp="1" noChangeArrowheads="1"/>
          </p:cNvSpPr>
          <p:nvPr>
            <p:ph type="body" idx="1"/>
          </p:nvPr>
        </p:nvSpPr>
        <p:spPr bwMode="auto">
          <a:xfrm>
            <a:off x="1933575" y="2660650"/>
            <a:ext cx="765016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itle Placeholder 9">
            <a:extLst>
              <a:ext uri="{FF2B5EF4-FFF2-40B4-BE49-F238E27FC236}">
                <a16:creationId xmlns:a16="http://schemas.microsoft.com/office/drawing/2014/main" id="{0175C98A-3B1F-804C-A06E-56F6B7A7EF6D}"/>
              </a:ext>
            </a:extLst>
          </p:cNvPr>
          <p:cNvSpPr>
            <a:spLocks noGrp="1" noChangeArrowheads="1"/>
          </p:cNvSpPr>
          <p:nvPr>
            <p:ph type="title"/>
          </p:nvPr>
        </p:nvSpPr>
        <p:spPr bwMode="auto">
          <a:xfrm>
            <a:off x="1933575" y="1052513"/>
            <a:ext cx="975518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Arial" panose="020B0604020202020204" pitchFamily="34" charset="0"/>
        </a:defRPr>
      </a:lvl2pPr>
      <a:lvl3pPr algn="l" rtl="0" eaLnBrk="1" fontAlgn="base" hangingPunct="1">
        <a:lnSpc>
          <a:spcPct val="90000"/>
        </a:lnSpc>
        <a:spcBef>
          <a:spcPct val="0"/>
        </a:spcBef>
        <a:spcAft>
          <a:spcPct val="0"/>
        </a:spcAft>
        <a:defRPr sz="4400">
          <a:solidFill>
            <a:srgbClr val="002060"/>
          </a:solidFill>
          <a:latin typeface="Arial" panose="020B0604020202020204" pitchFamily="34" charset="0"/>
        </a:defRPr>
      </a:lvl3pPr>
      <a:lvl4pPr algn="l" rtl="0" eaLnBrk="1" fontAlgn="base" hangingPunct="1">
        <a:lnSpc>
          <a:spcPct val="90000"/>
        </a:lnSpc>
        <a:spcBef>
          <a:spcPct val="0"/>
        </a:spcBef>
        <a:spcAft>
          <a:spcPct val="0"/>
        </a:spcAft>
        <a:defRPr sz="4400">
          <a:solidFill>
            <a:srgbClr val="002060"/>
          </a:solidFill>
          <a:latin typeface="Arial" panose="020B0604020202020204" pitchFamily="34" charset="0"/>
        </a:defRPr>
      </a:lvl4pPr>
      <a:lvl5pPr algn="l" rtl="0" eaLnBrk="1" fontAlgn="base" hangingPunct="1">
        <a:lnSpc>
          <a:spcPct val="90000"/>
        </a:lnSpc>
        <a:spcBef>
          <a:spcPct val="0"/>
        </a:spcBef>
        <a:spcAft>
          <a:spcPct val="0"/>
        </a:spcAft>
        <a:defRPr sz="4400">
          <a:solidFill>
            <a:srgbClr val="002060"/>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rgbClr val="002060"/>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rgbClr val="002060"/>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rgbClr val="002060"/>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rgbClr val="00206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BE4AA121-18CB-EB4A-BC02-85AD5F28D0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FE898D0-47DC-ED47-8250-E5186D755C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58656" y="3366884"/>
            <a:ext cx="6439694" cy="3491116"/>
          </a:xfrm>
          <a:prstGeom prst="rect">
            <a:avLst/>
          </a:prstGeom>
        </p:spPr>
      </p:pic>
      <p:sp>
        <p:nvSpPr>
          <p:cNvPr id="9" name="Triangle 8">
            <a:extLst>
              <a:ext uri="{FF2B5EF4-FFF2-40B4-BE49-F238E27FC236}">
                <a16:creationId xmlns:a16="http://schemas.microsoft.com/office/drawing/2014/main" id="{9B009CEE-77FA-8A4D-A367-5D0A543331A7}"/>
              </a:ext>
            </a:extLst>
          </p:cNvPr>
          <p:cNvSpPr/>
          <p:nvPr/>
        </p:nvSpPr>
        <p:spPr>
          <a:xfrm rot="5400000">
            <a:off x="-959644" y="1204119"/>
            <a:ext cx="3646488" cy="1727200"/>
          </a:xfrm>
          <a:prstGeom prst="triangle">
            <a:avLst>
              <a:gd name="adj" fmla="val 50259"/>
            </a:avLst>
          </a:prstGeom>
          <a:solidFill>
            <a:srgbClr val="004A8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9" name="Text Placeholder 2">
            <a:extLst>
              <a:ext uri="{FF2B5EF4-FFF2-40B4-BE49-F238E27FC236}">
                <a16:creationId xmlns:a16="http://schemas.microsoft.com/office/drawing/2014/main" id="{69CAAFDB-5CE4-5C4D-8436-62A6B1EC9AF2}"/>
              </a:ext>
            </a:extLst>
          </p:cNvPr>
          <p:cNvSpPr>
            <a:spLocks noGrp="1" noChangeArrowheads="1"/>
          </p:cNvSpPr>
          <p:nvPr>
            <p:ph type="body" idx="1"/>
          </p:nvPr>
        </p:nvSpPr>
        <p:spPr bwMode="auto">
          <a:xfrm>
            <a:off x="1933575" y="2660650"/>
            <a:ext cx="765016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Title Placeholder 9">
            <a:extLst>
              <a:ext uri="{FF2B5EF4-FFF2-40B4-BE49-F238E27FC236}">
                <a16:creationId xmlns:a16="http://schemas.microsoft.com/office/drawing/2014/main" id="{0175C98A-3B1F-804C-A06E-56F6B7A7EF6D}"/>
              </a:ext>
            </a:extLst>
          </p:cNvPr>
          <p:cNvSpPr>
            <a:spLocks noGrp="1" noChangeArrowheads="1"/>
          </p:cNvSpPr>
          <p:nvPr>
            <p:ph type="title"/>
          </p:nvPr>
        </p:nvSpPr>
        <p:spPr bwMode="auto">
          <a:xfrm>
            <a:off x="1933575" y="1052513"/>
            <a:ext cx="975518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430618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ft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Arial" panose="020B0604020202020204" pitchFamily="34" charset="0"/>
        </a:defRPr>
      </a:lvl2pPr>
      <a:lvl3pPr algn="l" rtl="0" eaLnBrk="1" fontAlgn="base" hangingPunct="1">
        <a:lnSpc>
          <a:spcPct val="90000"/>
        </a:lnSpc>
        <a:spcBef>
          <a:spcPct val="0"/>
        </a:spcBef>
        <a:spcAft>
          <a:spcPct val="0"/>
        </a:spcAft>
        <a:defRPr sz="4400">
          <a:solidFill>
            <a:srgbClr val="002060"/>
          </a:solidFill>
          <a:latin typeface="Arial" panose="020B0604020202020204" pitchFamily="34" charset="0"/>
        </a:defRPr>
      </a:lvl3pPr>
      <a:lvl4pPr algn="l" rtl="0" eaLnBrk="1" fontAlgn="base" hangingPunct="1">
        <a:lnSpc>
          <a:spcPct val="90000"/>
        </a:lnSpc>
        <a:spcBef>
          <a:spcPct val="0"/>
        </a:spcBef>
        <a:spcAft>
          <a:spcPct val="0"/>
        </a:spcAft>
        <a:defRPr sz="4400">
          <a:solidFill>
            <a:srgbClr val="002060"/>
          </a:solidFill>
          <a:latin typeface="Arial" panose="020B0604020202020204" pitchFamily="34" charset="0"/>
        </a:defRPr>
      </a:lvl4pPr>
      <a:lvl5pPr algn="l" rtl="0" eaLnBrk="1" fontAlgn="base" hangingPunct="1">
        <a:lnSpc>
          <a:spcPct val="90000"/>
        </a:lnSpc>
        <a:spcBef>
          <a:spcPct val="0"/>
        </a:spcBef>
        <a:spcAft>
          <a:spcPct val="0"/>
        </a:spcAft>
        <a:defRPr sz="4400">
          <a:solidFill>
            <a:srgbClr val="002060"/>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rgbClr val="002060"/>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rgbClr val="002060"/>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rgbClr val="002060"/>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rgbClr val="00206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lumMod val="75000"/>
              </a:schemeClr>
            </a:gs>
          </a:gsLst>
          <a:lin ang="5400000" scaled="1"/>
        </a:gradFill>
        <a:effectLst/>
      </p:bgPr>
    </p:bg>
    <p:spTree>
      <p:nvGrpSpPr>
        <p:cNvPr id="1" name=""/>
        <p:cNvGrpSpPr/>
        <p:nvPr/>
      </p:nvGrpSpPr>
      <p:grpSpPr>
        <a:xfrm>
          <a:off x="0" y="0"/>
          <a:ext cx="0" cy="0"/>
          <a:chOff x="0" y="0"/>
          <a:chExt cx="0" cy="0"/>
        </a:xfrm>
      </p:grpSpPr>
      <p:sp>
        <p:nvSpPr>
          <p:cNvPr id="2051" name="Title Placeholder 1">
            <a:extLst>
              <a:ext uri="{FF2B5EF4-FFF2-40B4-BE49-F238E27FC236}">
                <a16:creationId xmlns:a16="http://schemas.microsoft.com/office/drawing/2014/main" id="{1C6B5E20-2082-DB40-A6E8-AC68CDAD341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3E5B5CE3-DFDE-A24D-86D4-88D92EAD373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B76AC2EA-7076-8849-8C27-095B93177E4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36A455E-4AE5-034E-88B6-0F71D6B90C49}" type="slidenum">
              <a:rPr lang="en-US"/>
              <a:pPr>
                <a:defRPr/>
              </a:pPr>
              <a:t>‹#›</a:t>
            </a:fld>
            <a:endParaRPr lang="en-US" dirty="0"/>
          </a:p>
        </p:txBody>
      </p:sp>
      <p:sp>
        <p:nvSpPr>
          <p:cNvPr id="8" name="Triangle 7">
            <a:extLst>
              <a:ext uri="{FF2B5EF4-FFF2-40B4-BE49-F238E27FC236}">
                <a16:creationId xmlns:a16="http://schemas.microsoft.com/office/drawing/2014/main" id="{6FE0C181-01B5-9F4D-A9B7-36292E034B5B}"/>
              </a:ext>
            </a:extLst>
          </p:cNvPr>
          <p:cNvSpPr/>
          <p:nvPr/>
        </p:nvSpPr>
        <p:spPr>
          <a:xfrm rot="5400000">
            <a:off x="-440532" y="685007"/>
            <a:ext cx="1446213" cy="565150"/>
          </a:xfrm>
          <a:prstGeom prst="triangle">
            <a:avLst>
              <a:gd name="adj" fmla="val 50259"/>
            </a:avLst>
          </a:prstGeom>
          <a:solidFill>
            <a:srgbClr val="004A8F">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ooter Placeholder 8">
            <a:extLst>
              <a:ext uri="{FF2B5EF4-FFF2-40B4-BE49-F238E27FC236}">
                <a16:creationId xmlns:a16="http://schemas.microsoft.com/office/drawing/2014/main" id="{AF5EB4C6-5475-E54D-AD3A-ABEC426C8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pic>
        <p:nvPicPr>
          <p:cNvPr id="10" name="Picture 9">
            <a:extLst>
              <a:ext uri="{FF2B5EF4-FFF2-40B4-BE49-F238E27FC236}">
                <a16:creationId xmlns:a16="http://schemas.microsoft.com/office/drawing/2014/main" id="{7A5318EF-1DC8-EA4F-9EF4-845B5338DF3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084364" y="5169832"/>
            <a:ext cx="3113985" cy="1688168"/>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fontAlgn="base">
        <a:lnSpc>
          <a:spcPct val="90000"/>
        </a:lnSpc>
        <a:spcBef>
          <a:spcPct val="0"/>
        </a:spcBef>
        <a:spcAft>
          <a:spcPct val="0"/>
        </a:spcAft>
        <a:defRPr sz="4400" kern="1200">
          <a:solidFill>
            <a:srgbClr val="002060"/>
          </a:solidFill>
          <a:latin typeface="+mj-lt"/>
          <a:ea typeface="+mj-ea"/>
          <a:cs typeface="+mj-cs"/>
        </a:defRPr>
      </a:lvl1pPr>
      <a:lvl2pPr algn="l" rtl="0" fontAlgn="base">
        <a:lnSpc>
          <a:spcPct val="90000"/>
        </a:lnSpc>
        <a:spcBef>
          <a:spcPct val="0"/>
        </a:spcBef>
        <a:spcAft>
          <a:spcPct val="0"/>
        </a:spcAft>
        <a:defRPr sz="4400">
          <a:solidFill>
            <a:srgbClr val="002060"/>
          </a:solidFill>
          <a:latin typeface="Arial" panose="020B0604020202020204" pitchFamily="34" charset="0"/>
        </a:defRPr>
      </a:lvl2pPr>
      <a:lvl3pPr algn="l" rtl="0" fontAlgn="base">
        <a:lnSpc>
          <a:spcPct val="90000"/>
        </a:lnSpc>
        <a:spcBef>
          <a:spcPct val="0"/>
        </a:spcBef>
        <a:spcAft>
          <a:spcPct val="0"/>
        </a:spcAft>
        <a:defRPr sz="4400">
          <a:solidFill>
            <a:srgbClr val="002060"/>
          </a:solidFill>
          <a:latin typeface="Arial" panose="020B0604020202020204" pitchFamily="34" charset="0"/>
        </a:defRPr>
      </a:lvl3pPr>
      <a:lvl4pPr algn="l" rtl="0" fontAlgn="base">
        <a:lnSpc>
          <a:spcPct val="90000"/>
        </a:lnSpc>
        <a:spcBef>
          <a:spcPct val="0"/>
        </a:spcBef>
        <a:spcAft>
          <a:spcPct val="0"/>
        </a:spcAft>
        <a:defRPr sz="4400">
          <a:solidFill>
            <a:srgbClr val="002060"/>
          </a:solidFill>
          <a:latin typeface="Arial" panose="020B0604020202020204" pitchFamily="34" charset="0"/>
        </a:defRPr>
      </a:lvl4pPr>
      <a:lvl5pPr algn="l" rtl="0" fontAlgn="base">
        <a:lnSpc>
          <a:spcPct val="90000"/>
        </a:lnSpc>
        <a:spcBef>
          <a:spcPct val="0"/>
        </a:spcBef>
        <a:spcAft>
          <a:spcPct val="0"/>
        </a:spcAft>
        <a:defRPr sz="4400">
          <a:solidFill>
            <a:srgbClr val="002060"/>
          </a:solidFill>
          <a:latin typeface="Arial" panose="020B0604020202020204" pitchFamily="34" charset="0"/>
        </a:defRPr>
      </a:lvl5pPr>
      <a:lvl6pPr marL="457200" algn="l" rtl="0" fontAlgn="base">
        <a:lnSpc>
          <a:spcPct val="90000"/>
        </a:lnSpc>
        <a:spcBef>
          <a:spcPct val="0"/>
        </a:spcBef>
        <a:spcAft>
          <a:spcPct val="0"/>
        </a:spcAft>
        <a:defRPr sz="4400">
          <a:solidFill>
            <a:srgbClr val="002060"/>
          </a:solidFill>
          <a:latin typeface="Arial" panose="020B0604020202020204" pitchFamily="34" charset="0"/>
        </a:defRPr>
      </a:lvl6pPr>
      <a:lvl7pPr marL="914400" algn="l" rtl="0" fontAlgn="base">
        <a:lnSpc>
          <a:spcPct val="90000"/>
        </a:lnSpc>
        <a:spcBef>
          <a:spcPct val="0"/>
        </a:spcBef>
        <a:spcAft>
          <a:spcPct val="0"/>
        </a:spcAft>
        <a:defRPr sz="4400">
          <a:solidFill>
            <a:srgbClr val="002060"/>
          </a:solidFill>
          <a:latin typeface="Arial" panose="020B0604020202020204" pitchFamily="34" charset="0"/>
        </a:defRPr>
      </a:lvl7pPr>
      <a:lvl8pPr marL="1371600" algn="l" rtl="0" fontAlgn="base">
        <a:lnSpc>
          <a:spcPct val="90000"/>
        </a:lnSpc>
        <a:spcBef>
          <a:spcPct val="0"/>
        </a:spcBef>
        <a:spcAft>
          <a:spcPct val="0"/>
        </a:spcAft>
        <a:defRPr sz="4400">
          <a:solidFill>
            <a:srgbClr val="002060"/>
          </a:solidFill>
          <a:latin typeface="Arial" panose="020B0604020202020204" pitchFamily="34" charset="0"/>
        </a:defRPr>
      </a:lvl8pPr>
      <a:lvl9pPr marL="1828800" algn="l" rtl="0" fontAlgn="base">
        <a:lnSpc>
          <a:spcPct val="90000"/>
        </a:lnSpc>
        <a:spcBef>
          <a:spcPct val="0"/>
        </a:spcBef>
        <a:spcAft>
          <a:spcPct val="0"/>
        </a:spcAft>
        <a:defRPr sz="4400">
          <a:solidFill>
            <a:srgbClr val="002060"/>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84FA-B471-8844-944A-1062D12949A3}"/>
              </a:ext>
            </a:extLst>
          </p:cNvPr>
          <p:cNvSpPr>
            <a:spLocks noGrp="1"/>
          </p:cNvSpPr>
          <p:nvPr>
            <p:ph type="ctrTitle"/>
          </p:nvPr>
        </p:nvSpPr>
        <p:spPr/>
        <p:txBody>
          <a:bodyPr/>
          <a:lstStyle/>
          <a:p>
            <a:r>
              <a:rPr lang="en-US" b="1" dirty="0">
                <a:solidFill>
                  <a:srgbClr val="0070C0"/>
                </a:solidFill>
                <a:cs typeface="Calibri" panose="020F0502020204030204" pitchFamily="34" charset="0"/>
              </a:rPr>
              <a:t>2022</a:t>
            </a:r>
            <a:r>
              <a:rPr lang="en-US" b="1" dirty="0">
                <a:cs typeface="Calibri" panose="020F0502020204030204" pitchFamily="34" charset="0"/>
              </a:rPr>
              <a:t/>
            </a:r>
            <a:br>
              <a:rPr lang="en-US" b="1" dirty="0">
                <a:cs typeface="Calibri" panose="020F0502020204030204" pitchFamily="34" charset="0"/>
              </a:rPr>
            </a:br>
            <a:r>
              <a:rPr lang="en-US" b="1" dirty="0">
                <a:cs typeface="Calibri" panose="020F0502020204030204" pitchFamily="34" charset="0"/>
              </a:rPr>
              <a:t>Hate/Bias Statistical Report</a:t>
            </a:r>
            <a:endParaRPr lang="en-US" dirty="0"/>
          </a:p>
        </p:txBody>
      </p:sp>
      <p:sp>
        <p:nvSpPr>
          <p:cNvPr id="3" name="Subtitle 2">
            <a:extLst>
              <a:ext uri="{FF2B5EF4-FFF2-40B4-BE49-F238E27FC236}">
                <a16:creationId xmlns:a16="http://schemas.microsoft.com/office/drawing/2014/main" id="{C5E57E76-7F1B-4E4C-B48F-831E1F200B17}"/>
              </a:ext>
            </a:extLst>
          </p:cNvPr>
          <p:cNvSpPr>
            <a:spLocks noGrp="1"/>
          </p:cNvSpPr>
          <p:nvPr>
            <p:ph type="subTitle" idx="1"/>
          </p:nvPr>
        </p:nvSpPr>
        <p:spPr/>
        <p:txBody>
          <a:bodyPr/>
          <a:lstStyle/>
          <a:p>
            <a:pPr>
              <a:spcBef>
                <a:spcPts val="450"/>
              </a:spcBef>
            </a:pPr>
            <a:r>
              <a:rPr lang="en-US" b="1" dirty="0">
                <a:cs typeface="Calibri" panose="020F0502020204030204" pitchFamily="34" charset="0"/>
              </a:rPr>
              <a:t>Prepared by Detective Fabiano Mendes</a:t>
            </a:r>
          </a:p>
          <a:p>
            <a:pPr>
              <a:spcBef>
                <a:spcPts val="450"/>
              </a:spcBef>
            </a:pPr>
            <a:r>
              <a:rPr lang="en-US" dirty="0">
                <a:cs typeface="Calibri" panose="020F0502020204030204" pitchFamily="34" charset="0"/>
              </a:rPr>
              <a:t>Hate Crime &amp; Extremism Unit</a:t>
            </a:r>
          </a:p>
          <a:p>
            <a:pPr algn="ctr">
              <a:spcBef>
                <a:spcPts val="450"/>
              </a:spcBef>
            </a:pPr>
            <a:endParaRPr lang="en-US" dirty="0">
              <a:cs typeface="Calibri" panose="020F0502020204030204" pitchFamily="34" charset="0"/>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10</a:t>
            </a:fld>
            <a:endParaRPr lang="en-US"/>
          </a:p>
        </p:txBody>
      </p:sp>
      <p:graphicFrame>
        <p:nvGraphicFramePr>
          <p:cNvPr id="5" name="Content Placeholder 4">
            <a:extLst>
              <a:ext uri="{FF2B5EF4-FFF2-40B4-BE49-F238E27FC236}">
                <a16:creationId xmlns:a16="http://schemas.microsoft.com/office/drawing/2014/main" id="{002BFBC2-C751-4D46-85C1-2D339D3AEBED}"/>
              </a:ext>
            </a:extLst>
          </p:cNvPr>
          <p:cNvGraphicFramePr>
            <a:graphicFrameLocks noGrp="1"/>
          </p:cNvGraphicFramePr>
          <p:nvPr>
            <p:ph idx="1"/>
            <p:extLst>
              <p:ext uri="{D42A27DB-BD31-4B8C-83A1-F6EECF244321}">
                <p14:modId xmlns:p14="http://schemas.microsoft.com/office/powerpoint/2010/main" val="1668534701"/>
              </p:ext>
            </p:extLst>
          </p:nvPr>
        </p:nvGraphicFramePr>
        <p:xfrm>
          <a:off x="329784" y="629587"/>
          <a:ext cx="11024016" cy="5547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566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solidFill>
          <a:ln>
            <a:noFill/>
          </a:ln>
        </p:spPr>
      </p:pic>
      <p:sp>
        <p:nvSpPr>
          <p:cNvPr id="2" name="Title 1"/>
          <p:cNvSpPr>
            <a:spLocks noGrp="1"/>
          </p:cNvSpPr>
          <p:nvPr>
            <p:ph type="title"/>
          </p:nvPr>
        </p:nvSpPr>
        <p:spPr>
          <a:xfrm>
            <a:off x="7991061" y="308859"/>
            <a:ext cx="3861054" cy="2725889"/>
          </a:xfrm>
        </p:spPr>
        <p:txBody>
          <a:bodyPr/>
          <a:lstStyle/>
          <a:p>
            <a:pPr algn="r"/>
            <a:r>
              <a:rPr lang="en-US" dirty="0"/>
              <a:t>Geographical Distribution of Hate-Related Occurrences</a:t>
            </a:r>
            <a:endParaRPr lang="en-CA" dirty="0"/>
          </a:p>
        </p:txBody>
      </p:sp>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11</a:t>
            </a:fld>
            <a:endParaRPr lang="en-US"/>
          </a:p>
        </p:txBody>
      </p:sp>
    </p:spTree>
    <p:extLst>
      <p:ext uri="{BB962C8B-B14F-4D97-AF65-F5344CB8AC3E}">
        <p14:creationId xmlns:p14="http://schemas.microsoft.com/office/powerpoint/2010/main" val="2687544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12</a:t>
            </a:fld>
            <a:endParaRPr lang="en-US"/>
          </a:p>
        </p:txBody>
      </p:sp>
      <p:graphicFrame>
        <p:nvGraphicFramePr>
          <p:cNvPr id="5" name="Content Placeholder 4">
            <a:extLst>
              <a:ext uri="{FF2B5EF4-FFF2-40B4-BE49-F238E27FC236}">
                <a16:creationId xmlns:a16="http://schemas.microsoft.com/office/drawing/2014/main" id="{89CB5918-729A-FA4F-B86D-1BED8040D364}"/>
              </a:ext>
            </a:extLst>
          </p:cNvPr>
          <p:cNvGraphicFramePr>
            <a:graphicFrameLocks noGrp="1"/>
          </p:cNvGraphicFramePr>
          <p:nvPr>
            <p:ph idx="1"/>
            <p:extLst>
              <p:ext uri="{D42A27DB-BD31-4B8C-83A1-F6EECF244321}">
                <p14:modId xmlns:p14="http://schemas.microsoft.com/office/powerpoint/2010/main" val="1033123815"/>
              </p:ext>
            </p:extLst>
          </p:nvPr>
        </p:nvGraphicFramePr>
        <p:xfrm>
          <a:off x="1113184" y="749508"/>
          <a:ext cx="9899374" cy="5427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7064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6139-62E6-AE72-8F4E-81831593A41D}"/>
              </a:ext>
            </a:extLst>
          </p:cNvPr>
          <p:cNvSpPr>
            <a:spLocks noGrp="1"/>
          </p:cNvSpPr>
          <p:nvPr>
            <p:ph type="title"/>
          </p:nvPr>
        </p:nvSpPr>
        <p:spPr/>
        <p:txBody>
          <a:bodyPr/>
          <a:lstStyle/>
          <a:p>
            <a:r>
              <a:rPr lang="en-US" dirty="0">
                <a:cs typeface="Arial"/>
              </a:rPr>
              <a:t>Identified Hate Crime Breakdown</a:t>
            </a:r>
            <a:endParaRPr lang="en-US" dirty="0">
              <a:cs typeface="Calibri"/>
            </a:endParaRPr>
          </a:p>
        </p:txBody>
      </p:sp>
      <p:sp>
        <p:nvSpPr>
          <p:cNvPr id="4" name="Slide Number Placeholder 3">
            <a:extLst>
              <a:ext uri="{FF2B5EF4-FFF2-40B4-BE49-F238E27FC236}">
                <a16:creationId xmlns:a16="http://schemas.microsoft.com/office/drawing/2014/main" id="{BAE2F7CE-871C-5246-5B09-0A1FB2D7B3B8}"/>
              </a:ext>
            </a:extLst>
          </p:cNvPr>
          <p:cNvSpPr>
            <a:spLocks noGrp="1"/>
          </p:cNvSpPr>
          <p:nvPr>
            <p:ph type="sldNum" sz="quarter" idx="12"/>
          </p:nvPr>
        </p:nvSpPr>
        <p:spPr/>
        <p:txBody>
          <a:bodyPr/>
          <a:lstStyle/>
          <a:p>
            <a:pPr>
              <a:defRPr/>
            </a:pPr>
            <a:fld id="{F117C3E5-B0FF-B24F-8379-82C3835B52A3}" type="slidenum">
              <a:rPr lang="en-US"/>
              <a:pPr>
                <a:defRPr/>
              </a:pPr>
              <a:t>13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4087190"/>
              </p:ext>
            </p:extLst>
          </p:nvPr>
        </p:nvGraphicFramePr>
        <p:xfrm>
          <a:off x="838200" y="1825625"/>
          <a:ext cx="9819807" cy="4323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16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Crimes Breakdown</a:t>
            </a:r>
            <a:endParaRPr lang="en-CA" dirty="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9977620"/>
              </p:ext>
            </p:extLst>
          </p:nvPr>
        </p:nvGraphicFramePr>
        <p:xfrm>
          <a:off x="838200" y="1690688"/>
          <a:ext cx="9737035" cy="43101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14</a:t>
            </a:fld>
            <a:endParaRPr lang="en-US"/>
          </a:p>
        </p:txBody>
      </p:sp>
    </p:spTree>
    <p:extLst>
      <p:ext uri="{BB962C8B-B14F-4D97-AF65-F5344CB8AC3E}">
        <p14:creationId xmlns:p14="http://schemas.microsoft.com/office/powerpoint/2010/main" val="128697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Hate Crime Prevention</a:t>
            </a:r>
            <a:br>
              <a:rPr lang="en-CA"/>
            </a:br>
            <a:r>
              <a:rPr lang="en-CA"/>
              <a:t>&amp; Community Supports</a:t>
            </a:r>
            <a:endParaRPr lang="en-CA" dirty="0"/>
          </a:p>
        </p:txBody>
      </p:sp>
      <p:sp>
        <p:nvSpPr>
          <p:cNvPr id="3" name="Content Placeholder 2"/>
          <p:cNvSpPr>
            <a:spLocks noGrp="1"/>
          </p:cNvSpPr>
          <p:nvPr>
            <p:ph idx="1"/>
          </p:nvPr>
        </p:nvSpPr>
        <p:spPr>
          <a:xfrm>
            <a:off x="838200" y="1825625"/>
            <a:ext cx="7510670" cy="4351338"/>
          </a:xfrm>
        </p:spPr>
        <p:txBody>
          <a:bodyPr/>
          <a:lstStyle/>
          <a:p>
            <a:r>
              <a:rPr lang="en-CA" dirty="0"/>
              <a:t>Education/Community Engagement</a:t>
            </a:r>
          </a:p>
          <a:p>
            <a:r>
              <a:rPr lang="en-CA" dirty="0"/>
              <a:t>Training</a:t>
            </a:r>
          </a:p>
          <a:p>
            <a:r>
              <a:rPr lang="en-CA" dirty="0"/>
              <a:t>Data Collection</a:t>
            </a:r>
          </a:p>
          <a:p>
            <a:r>
              <a:rPr lang="en-CA" dirty="0"/>
              <a:t>Reporting</a:t>
            </a:r>
          </a:p>
          <a:p>
            <a:endParaRPr lang="en-CA" dirty="0"/>
          </a:p>
        </p:txBody>
      </p:sp>
      <p:sp>
        <p:nvSpPr>
          <p:cNvPr id="4" name="Slide Number Placeholder 3"/>
          <p:cNvSpPr>
            <a:spLocks noGrp="1"/>
          </p:cNvSpPr>
          <p:nvPr>
            <p:ph type="sldNum" sz="quarter" idx="12"/>
          </p:nvPr>
        </p:nvSpPr>
        <p:spPr/>
        <p:txBody>
          <a:bodyPr/>
          <a:lstStyle/>
          <a:p>
            <a:fld id="{F117C3E5-B0FF-B24F-8379-82C3835B52A3}" type="slidenum">
              <a:rPr lang="en-US" smtClean="0"/>
              <a:pPr/>
              <a:t>15</a:t>
            </a:fld>
            <a:endParaRPr lang="en-US"/>
          </a:p>
        </p:txBody>
      </p:sp>
      <p:pic>
        <p:nvPicPr>
          <p:cNvPr id="9" name="Picture 8">
            <a:extLst>
              <a:ext uri="{FF2B5EF4-FFF2-40B4-BE49-F238E27FC236}">
                <a16:creationId xmlns:a16="http://schemas.microsoft.com/office/drawing/2014/main" id="{F56EBEF2-A65B-574D-B0B4-93079D827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836" y="493316"/>
            <a:ext cx="3535345" cy="3535345"/>
          </a:xfrm>
          <a:prstGeom prst="rect">
            <a:avLst/>
          </a:prstGeom>
        </p:spPr>
      </p:pic>
    </p:spTree>
    <p:extLst>
      <p:ext uri="{BB962C8B-B14F-4D97-AF65-F5344CB8AC3E}">
        <p14:creationId xmlns:p14="http://schemas.microsoft.com/office/powerpoint/2010/main" val="59458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CA" dirty="0"/>
              <a:t>Education/Community Engagement</a:t>
            </a:r>
          </a:p>
        </p:txBody>
      </p:sp>
      <p:sp>
        <p:nvSpPr>
          <p:cNvPr id="4" name="Slide Number Placeholder 3"/>
          <p:cNvSpPr>
            <a:spLocks noGrp="1"/>
          </p:cNvSpPr>
          <p:nvPr>
            <p:ph type="sldNum" sz="quarter" idx="12"/>
          </p:nvPr>
        </p:nvSpPr>
        <p:spPr/>
        <p:txBody>
          <a:bodyPr/>
          <a:lstStyle/>
          <a:p>
            <a:fld id="{F117C3E5-B0FF-B24F-8379-82C3835B52A3}" type="slidenum">
              <a:rPr lang="en-US" smtClean="0"/>
              <a:pPr/>
              <a:t>16</a:t>
            </a:fld>
            <a:endParaRPr lang="en-US"/>
          </a:p>
        </p:txBody>
      </p:sp>
      <p:pic>
        <p:nvPicPr>
          <p:cNvPr id="9" name="Picture 8">
            <a:extLst>
              <a:ext uri="{FF2B5EF4-FFF2-40B4-BE49-F238E27FC236}">
                <a16:creationId xmlns:a16="http://schemas.microsoft.com/office/drawing/2014/main" id="{C95778A2-4534-D24B-8A49-76A3D8208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839" y="1728028"/>
            <a:ext cx="4628322" cy="4628322"/>
          </a:xfrm>
          <a:prstGeom prst="rect">
            <a:avLst/>
          </a:prstGeom>
        </p:spPr>
      </p:pic>
    </p:spTree>
    <p:extLst>
      <p:ext uri="{BB962C8B-B14F-4D97-AF65-F5344CB8AC3E}">
        <p14:creationId xmlns:p14="http://schemas.microsoft.com/office/powerpoint/2010/main" val="60418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Training</a:t>
            </a:r>
          </a:p>
        </p:txBody>
      </p:sp>
      <p:pic>
        <p:nvPicPr>
          <p:cNvPr id="9" name="Content Placeholder 8">
            <a:extLst>
              <a:ext uri="{FF2B5EF4-FFF2-40B4-BE49-F238E27FC236}">
                <a16:creationId xmlns:a16="http://schemas.microsoft.com/office/drawing/2014/main" id="{CABBE84F-6D24-9B45-8E74-157DE45343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1350858"/>
            <a:ext cx="4770783" cy="4770783"/>
          </a:xfrm>
        </p:spPr>
      </p:pic>
      <p:sp>
        <p:nvSpPr>
          <p:cNvPr id="4" name="Slide Number Placeholder 3"/>
          <p:cNvSpPr>
            <a:spLocks noGrp="1"/>
          </p:cNvSpPr>
          <p:nvPr>
            <p:ph type="sldNum" sz="quarter" idx="12"/>
          </p:nvPr>
        </p:nvSpPr>
        <p:spPr/>
        <p:txBody>
          <a:bodyPr/>
          <a:lstStyle/>
          <a:p>
            <a:fld id="{F117C3E5-B0FF-B24F-8379-82C3835B52A3}" type="slidenum">
              <a:rPr lang="en-US" smtClean="0"/>
              <a:pPr/>
              <a:t>17</a:t>
            </a:fld>
            <a:endParaRPr lang="en-US"/>
          </a:p>
        </p:txBody>
      </p:sp>
    </p:spTree>
    <p:extLst>
      <p:ext uri="{BB962C8B-B14F-4D97-AF65-F5344CB8AC3E}">
        <p14:creationId xmlns:p14="http://schemas.microsoft.com/office/powerpoint/2010/main" val="380731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Data Collection – Hate Crime Dashboard</a:t>
            </a:r>
            <a:br>
              <a:rPr lang="en-CA"/>
            </a:b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4320" y="1027906"/>
            <a:ext cx="9943360" cy="5571711"/>
          </a:xfrm>
        </p:spPr>
      </p:pic>
      <p:sp>
        <p:nvSpPr>
          <p:cNvPr id="4" name="Slide Number Placeholder 3"/>
          <p:cNvSpPr>
            <a:spLocks noGrp="1"/>
          </p:cNvSpPr>
          <p:nvPr>
            <p:ph type="sldNum" sz="quarter" idx="12"/>
          </p:nvPr>
        </p:nvSpPr>
        <p:spPr/>
        <p:txBody>
          <a:bodyPr/>
          <a:lstStyle/>
          <a:p>
            <a:fld id="{F117C3E5-B0FF-B24F-8379-82C3835B52A3}" type="slidenum">
              <a:rPr lang="en-US" smtClean="0"/>
              <a:pPr/>
              <a:t>18</a:t>
            </a:fld>
            <a:endParaRPr lang="en-US"/>
          </a:p>
        </p:txBody>
      </p:sp>
    </p:spTree>
    <p:extLst>
      <p:ext uri="{BB962C8B-B14F-4D97-AF65-F5344CB8AC3E}">
        <p14:creationId xmlns:p14="http://schemas.microsoft.com/office/powerpoint/2010/main" val="54992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Reporting</a:t>
            </a:r>
            <a:br>
              <a:rPr lang="en-CA"/>
            </a:b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3084" y="749611"/>
            <a:ext cx="3739531" cy="5357694"/>
          </a:xfrm>
          <a:ln w="38100">
            <a:solidFill>
              <a:schemeClr val="accent2"/>
            </a:solidFill>
          </a:ln>
        </p:spPr>
      </p:pic>
      <p:sp>
        <p:nvSpPr>
          <p:cNvPr id="4" name="Slide Number Placeholder 3"/>
          <p:cNvSpPr>
            <a:spLocks noGrp="1"/>
          </p:cNvSpPr>
          <p:nvPr>
            <p:ph type="sldNum" sz="quarter" idx="12"/>
          </p:nvPr>
        </p:nvSpPr>
        <p:spPr/>
        <p:txBody>
          <a:bodyPr/>
          <a:lstStyle/>
          <a:p>
            <a:fld id="{F117C3E5-B0FF-B24F-8379-82C3835B52A3}" type="slidenum">
              <a:rPr lang="en-US" smtClean="0"/>
              <a:pPr/>
              <a:t>19</a:t>
            </a:fld>
            <a:endParaRPr lang="en-US"/>
          </a:p>
        </p:txBody>
      </p:sp>
      <p:pic>
        <p:nvPicPr>
          <p:cNvPr id="11" name="Picture 10">
            <a:extLst>
              <a:ext uri="{FF2B5EF4-FFF2-40B4-BE49-F238E27FC236}">
                <a16:creationId xmlns:a16="http://schemas.microsoft.com/office/drawing/2014/main" id="{E5530215-595E-B141-8B66-E3411680C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15228"/>
            <a:ext cx="5299497" cy="3416581"/>
          </a:xfrm>
          <a:prstGeom prst="rect">
            <a:avLst/>
          </a:prstGeom>
        </p:spPr>
      </p:pic>
      <p:sp>
        <p:nvSpPr>
          <p:cNvPr id="12" name="TextBox 11">
            <a:extLst>
              <a:ext uri="{FF2B5EF4-FFF2-40B4-BE49-F238E27FC236}">
                <a16:creationId xmlns:a16="http://schemas.microsoft.com/office/drawing/2014/main" id="{F316DA73-7859-BF43-ADFB-1DBA93DC4525}"/>
              </a:ext>
            </a:extLst>
          </p:cNvPr>
          <p:cNvSpPr txBox="1"/>
          <p:nvPr/>
        </p:nvSpPr>
        <p:spPr>
          <a:xfrm>
            <a:off x="1422830" y="2693123"/>
            <a:ext cx="4389069" cy="523220"/>
          </a:xfrm>
          <a:prstGeom prst="rect">
            <a:avLst/>
          </a:prstGeom>
          <a:noFill/>
        </p:spPr>
        <p:txBody>
          <a:bodyPr wrap="square" rtlCol="0">
            <a:spAutoFit/>
          </a:bodyPr>
          <a:lstStyle/>
          <a:p>
            <a:pPr algn="ctr"/>
            <a:r>
              <a:rPr lang="en-US" sz="2800" b="1" dirty="0">
                <a:solidFill>
                  <a:schemeClr val="accent2"/>
                </a:solidFill>
              </a:rPr>
              <a:t>REPORTING OPTIONS</a:t>
            </a:r>
          </a:p>
        </p:txBody>
      </p:sp>
    </p:spTree>
    <p:extLst>
      <p:ext uri="{BB962C8B-B14F-4D97-AF65-F5344CB8AC3E}">
        <p14:creationId xmlns:p14="http://schemas.microsoft.com/office/powerpoint/2010/main" val="146865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38F1E3A-D485-A944-8207-E5D28AE89082}"/>
              </a:ext>
            </a:extLst>
          </p:cNvPr>
          <p:cNvSpPr>
            <a:spLocks noGrp="1" noChangeArrowheads="1"/>
          </p:cNvSpPr>
          <p:nvPr>
            <p:ph type="title"/>
          </p:nvPr>
        </p:nvSpPr>
        <p:spPr/>
        <p:txBody>
          <a:bodyPr/>
          <a:lstStyle/>
          <a:p>
            <a:r>
              <a:rPr lang="en-US" dirty="0"/>
              <a:t>Hate Crime &amp; Extremism</a:t>
            </a:r>
            <a:br>
              <a:rPr lang="en-US" dirty="0"/>
            </a:br>
            <a:r>
              <a:rPr lang="en-US" dirty="0"/>
              <a:t>Investigative Team</a:t>
            </a:r>
            <a:endParaRPr lang="en-US" altLang="en-US" dirty="0"/>
          </a:p>
        </p:txBody>
      </p:sp>
      <p:sp>
        <p:nvSpPr>
          <p:cNvPr id="19458" name="Content Placeholder 2">
            <a:extLst>
              <a:ext uri="{FF2B5EF4-FFF2-40B4-BE49-F238E27FC236}">
                <a16:creationId xmlns:a16="http://schemas.microsoft.com/office/drawing/2014/main" id="{C5560AC5-8CD2-6045-A874-A66C7E4409AD}"/>
              </a:ext>
            </a:extLst>
          </p:cNvPr>
          <p:cNvSpPr>
            <a:spLocks noGrp="1" noChangeArrowheads="1"/>
          </p:cNvSpPr>
          <p:nvPr>
            <p:ph idx="1"/>
          </p:nvPr>
        </p:nvSpPr>
        <p:spPr>
          <a:xfrm>
            <a:off x="838200" y="1921462"/>
            <a:ext cx="7007087" cy="4204114"/>
          </a:xfrm>
        </p:spPr>
        <p:txBody>
          <a:bodyPr/>
          <a:lstStyle/>
          <a:p>
            <a:r>
              <a:rPr lang="en-US" dirty="0"/>
              <a:t>The Hate Crime Unit is a member of the Provincial Hate Crime &amp; Extremism Investigative Team</a:t>
            </a:r>
            <a:r>
              <a:rPr lang="en-CA" dirty="0"/>
              <a:t> (HCEIT).</a:t>
            </a:r>
          </a:p>
          <a:p>
            <a:r>
              <a:rPr lang="en-US" dirty="0"/>
              <a:t>HCEIT includes a total of 18 police agencies in Ontario.</a:t>
            </a:r>
          </a:p>
          <a:p>
            <a:r>
              <a:rPr lang="en-US" dirty="0"/>
              <a:t>HCEIT members exchange information, study trends and discuss new initiatives.</a:t>
            </a:r>
          </a:p>
        </p:txBody>
      </p:sp>
      <p:sp>
        <p:nvSpPr>
          <p:cNvPr id="5" name="Slide Number Placeholder 4">
            <a:extLst>
              <a:ext uri="{FF2B5EF4-FFF2-40B4-BE49-F238E27FC236}">
                <a16:creationId xmlns:a16="http://schemas.microsoft.com/office/drawing/2014/main" id="{CFD520A2-02FE-E946-BBE1-7D3A27A854C5}"/>
              </a:ext>
            </a:extLst>
          </p:cNvPr>
          <p:cNvSpPr>
            <a:spLocks noGrp="1"/>
          </p:cNvSpPr>
          <p:nvPr>
            <p:ph type="sldNum" sz="quarter" idx="12"/>
          </p:nvPr>
        </p:nvSpPr>
        <p:spPr/>
        <p:txBody>
          <a:bodyPr/>
          <a:lstStyle/>
          <a:p>
            <a:fld id="{307DB58A-75DE-B947-A07B-DDEC701BBC8B}" type="slidenum">
              <a:rPr lang="en-US" smtClean="0"/>
              <a:pPr/>
              <a:t>2</a:t>
            </a:fld>
            <a:endParaRPr lang="en-US"/>
          </a:p>
        </p:txBody>
      </p:sp>
      <p:pic>
        <p:nvPicPr>
          <p:cNvPr id="10" name="Picture 9">
            <a:extLst>
              <a:ext uri="{FF2B5EF4-FFF2-40B4-BE49-F238E27FC236}">
                <a16:creationId xmlns:a16="http://schemas.microsoft.com/office/drawing/2014/main" id="{A7F41554-9389-0740-BF1C-69F970A4F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122" y="1997904"/>
            <a:ext cx="3221998" cy="237932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Next Steps</a:t>
            </a:r>
            <a:br>
              <a:rPr lang="en-CA"/>
            </a:br>
            <a:endParaRPr lang="en-CA" dirty="0"/>
          </a:p>
        </p:txBody>
      </p:sp>
      <p:pic>
        <p:nvPicPr>
          <p:cNvPr id="5" name="Content Placeholder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214639" y="827571"/>
            <a:ext cx="4267830" cy="5528779"/>
          </a:xfrm>
          <a:ln w="38100">
            <a:solidFill>
              <a:schemeClr val="accent2"/>
            </a:solidFill>
          </a:ln>
        </p:spPr>
      </p:pic>
      <p:sp>
        <p:nvSpPr>
          <p:cNvPr id="4" name="Slide Number Placeholder 3"/>
          <p:cNvSpPr>
            <a:spLocks noGrp="1"/>
          </p:cNvSpPr>
          <p:nvPr>
            <p:ph type="sldNum" sz="quarter" idx="12"/>
          </p:nvPr>
        </p:nvSpPr>
        <p:spPr/>
        <p:txBody>
          <a:bodyPr/>
          <a:lstStyle/>
          <a:p>
            <a:fld id="{F117C3E5-B0FF-B24F-8379-82C3835B52A3}" type="slidenum">
              <a:rPr lang="en-US" smtClean="0"/>
              <a:pPr/>
              <a:t>20</a:t>
            </a:fld>
            <a:endParaRPr lang="en-US"/>
          </a:p>
        </p:txBody>
      </p:sp>
      <p:pic>
        <p:nvPicPr>
          <p:cNvPr id="9" name="Picture 8">
            <a:extLst>
              <a:ext uri="{FF2B5EF4-FFF2-40B4-BE49-F238E27FC236}">
                <a16:creationId xmlns:a16="http://schemas.microsoft.com/office/drawing/2014/main" id="{626B15E0-85AB-BE45-96A7-C42B0F02B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186" y="2107096"/>
            <a:ext cx="3981243" cy="3172791"/>
          </a:xfrm>
          <a:prstGeom prst="rect">
            <a:avLst/>
          </a:prstGeom>
        </p:spPr>
      </p:pic>
    </p:spTree>
    <p:extLst>
      <p:ext uri="{BB962C8B-B14F-4D97-AF65-F5344CB8AC3E}">
        <p14:creationId xmlns:p14="http://schemas.microsoft.com/office/powerpoint/2010/main" val="59894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2648" y="2958203"/>
            <a:ext cx="9170504" cy="3398147"/>
          </a:xfrm>
        </p:spPr>
        <p:txBody>
          <a:bodyPr/>
          <a:lstStyle/>
          <a:p>
            <a:pPr marL="0" indent="0" algn="ctr">
              <a:buNone/>
            </a:pPr>
            <a:r>
              <a:rPr lang="en-US" sz="3200" i="1" dirty="0">
                <a:cs typeface="Calibri" panose="020F0502020204030204" pitchFamily="34" charset="0"/>
              </a:rPr>
              <a:t>Hamilton Police encourage the community to report hate/bias crimes and incidents to ensure actions are taken, including assigning appropriate resources to make our community safer.</a:t>
            </a:r>
          </a:p>
          <a:p>
            <a:pPr marL="0" indent="0" algn="ctr">
              <a:buNone/>
            </a:pPr>
            <a:r>
              <a:rPr lang="en-US" sz="3200" i="1" dirty="0">
                <a:cs typeface="Calibri" panose="020F0502020204030204" pitchFamily="34" charset="0"/>
              </a:rPr>
              <a:t>Together, we can make a difference in stopping the cycle of hate.</a:t>
            </a:r>
            <a:endParaRPr lang="en-CA" sz="3200" i="1" dirty="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21</a:t>
            </a:fld>
            <a:endParaRPr lang="en-US"/>
          </a:p>
        </p:txBody>
      </p:sp>
      <p:pic>
        <p:nvPicPr>
          <p:cNvPr id="5" name="Picture 4">
            <a:extLst>
              <a:ext uri="{FF2B5EF4-FFF2-40B4-BE49-F238E27FC236}">
                <a16:creationId xmlns:a16="http://schemas.microsoft.com/office/drawing/2014/main" id="{388E472F-5D7F-2141-93E9-3F113D6E07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31076" y="693736"/>
            <a:ext cx="2039178" cy="2039178"/>
          </a:xfrm>
          <a:prstGeom prst="rect">
            <a:avLst/>
          </a:prstGeom>
        </p:spPr>
      </p:pic>
    </p:spTree>
    <p:extLst>
      <p:ext uri="{BB962C8B-B14F-4D97-AF65-F5344CB8AC3E}">
        <p14:creationId xmlns:p14="http://schemas.microsoft.com/office/powerpoint/2010/main" val="84734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38F1E3A-D485-A944-8207-E5D28AE89082}"/>
              </a:ext>
            </a:extLst>
          </p:cNvPr>
          <p:cNvSpPr>
            <a:spLocks noGrp="1" noChangeArrowheads="1"/>
          </p:cNvSpPr>
          <p:nvPr>
            <p:ph type="title"/>
          </p:nvPr>
        </p:nvSpPr>
        <p:spPr/>
        <p:txBody>
          <a:bodyPr/>
          <a:lstStyle/>
          <a:p>
            <a:r>
              <a:rPr lang="en-US" dirty="0"/>
              <a:t>Definitions</a:t>
            </a:r>
            <a:endParaRPr lang="en-US" altLang="en-US" dirty="0"/>
          </a:p>
        </p:txBody>
      </p:sp>
      <p:sp>
        <p:nvSpPr>
          <p:cNvPr id="19458" name="Content Placeholder 2">
            <a:extLst>
              <a:ext uri="{FF2B5EF4-FFF2-40B4-BE49-F238E27FC236}">
                <a16:creationId xmlns:a16="http://schemas.microsoft.com/office/drawing/2014/main" id="{C5560AC5-8CD2-6045-A874-A66C7E4409AD}"/>
              </a:ext>
            </a:extLst>
          </p:cNvPr>
          <p:cNvSpPr>
            <a:spLocks noGrp="1" noChangeArrowheads="1"/>
          </p:cNvSpPr>
          <p:nvPr>
            <p:ph idx="1"/>
          </p:nvPr>
        </p:nvSpPr>
        <p:spPr>
          <a:xfrm>
            <a:off x="838200" y="1825624"/>
            <a:ext cx="8319052" cy="4530725"/>
          </a:xfrm>
        </p:spPr>
        <p:txBody>
          <a:bodyPr/>
          <a:lstStyle/>
          <a:p>
            <a:pPr marL="0" indent="0">
              <a:buNone/>
            </a:pPr>
            <a:r>
              <a:rPr lang="en-US" b="1" dirty="0"/>
              <a:t>Hate/Bias Motivated Crime:</a:t>
            </a:r>
          </a:p>
          <a:p>
            <a:r>
              <a:rPr lang="en-US" dirty="0"/>
              <a:t>Includes any criminal offence where there is evidence to prove that the offence was motivated solely, or in part, because of a bias or prejudice, based on the victim’s race, national or ethnic origin, language, </a:t>
            </a:r>
            <a:r>
              <a:rPr lang="en-US" dirty="0" err="1"/>
              <a:t>colour</a:t>
            </a:r>
            <a:r>
              <a:rPr lang="en-US" dirty="0"/>
              <a:t>, religion, sex, age, mental or physical disability, sexual orientation, gender identity or expression, or any other similar factor. Includes all Hate Propaganda offences.</a:t>
            </a:r>
            <a:endParaRPr lang="en-CA" dirty="0"/>
          </a:p>
          <a:p>
            <a:endParaRPr lang="en-US" altLang="en-US" dirty="0"/>
          </a:p>
        </p:txBody>
      </p:sp>
      <p:sp>
        <p:nvSpPr>
          <p:cNvPr id="5" name="Slide Number Placeholder 4">
            <a:extLst>
              <a:ext uri="{FF2B5EF4-FFF2-40B4-BE49-F238E27FC236}">
                <a16:creationId xmlns:a16="http://schemas.microsoft.com/office/drawing/2014/main" id="{CFD520A2-02FE-E946-BBE1-7D3A27A854C5}"/>
              </a:ext>
            </a:extLst>
          </p:cNvPr>
          <p:cNvSpPr>
            <a:spLocks noGrp="1"/>
          </p:cNvSpPr>
          <p:nvPr>
            <p:ph type="sldNum" sz="quarter" idx="12"/>
          </p:nvPr>
        </p:nvSpPr>
        <p:spPr/>
        <p:txBody>
          <a:bodyPr/>
          <a:lstStyle/>
          <a:p>
            <a:fld id="{307DB58A-75DE-B947-A07B-DDEC701BBC8B}" type="slidenum">
              <a:rPr lang="en-US" smtClean="0"/>
              <a:pPr/>
              <a:t>3</a:t>
            </a:fld>
            <a:endParaRPr lang="en-US"/>
          </a:p>
        </p:txBody>
      </p:sp>
      <p:pic>
        <p:nvPicPr>
          <p:cNvPr id="10" name="Picture 9">
            <a:extLst>
              <a:ext uri="{FF2B5EF4-FFF2-40B4-BE49-F238E27FC236}">
                <a16:creationId xmlns:a16="http://schemas.microsoft.com/office/drawing/2014/main" id="{05C1A021-F2F0-F540-AC9E-D026F5EF8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3026" y="489433"/>
            <a:ext cx="2402509" cy="2402509"/>
          </a:xfrm>
          <a:prstGeom prst="rect">
            <a:avLst/>
          </a:prstGeom>
        </p:spPr>
      </p:pic>
    </p:spTree>
    <p:extLst>
      <p:ext uri="{BB962C8B-B14F-4D97-AF65-F5344CB8AC3E}">
        <p14:creationId xmlns:p14="http://schemas.microsoft.com/office/powerpoint/2010/main" val="2612133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38F1E3A-D485-A944-8207-E5D28AE89082}"/>
              </a:ext>
            </a:extLst>
          </p:cNvPr>
          <p:cNvSpPr>
            <a:spLocks noGrp="1" noChangeArrowheads="1"/>
          </p:cNvSpPr>
          <p:nvPr>
            <p:ph type="title"/>
          </p:nvPr>
        </p:nvSpPr>
        <p:spPr/>
        <p:txBody>
          <a:bodyPr/>
          <a:lstStyle/>
          <a:p>
            <a:r>
              <a:rPr lang="en-US"/>
              <a:t>Definitions</a:t>
            </a:r>
            <a:endParaRPr lang="en-US" altLang="en-US" dirty="0"/>
          </a:p>
        </p:txBody>
      </p:sp>
      <p:sp>
        <p:nvSpPr>
          <p:cNvPr id="19458" name="Content Placeholder 2">
            <a:extLst>
              <a:ext uri="{FF2B5EF4-FFF2-40B4-BE49-F238E27FC236}">
                <a16:creationId xmlns:a16="http://schemas.microsoft.com/office/drawing/2014/main" id="{C5560AC5-8CD2-6045-A874-A66C7E4409AD}"/>
              </a:ext>
            </a:extLst>
          </p:cNvPr>
          <p:cNvSpPr>
            <a:spLocks noGrp="1" noChangeArrowheads="1"/>
          </p:cNvSpPr>
          <p:nvPr>
            <p:ph idx="1"/>
          </p:nvPr>
        </p:nvSpPr>
        <p:spPr>
          <a:xfrm>
            <a:off x="838200" y="1825625"/>
            <a:ext cx="9591261" cy="4349888"/>
          </a:xfrm>
        </p:spPr>
        <p:txBody>
          <a:bodyPr/>
          <a:lstStyle/>
          <a:p>
            <a:pPr marL="0" indent="0">
              <a:buNone/>
            </a:pPr>
            <a:r>
              <a:rPr lang="en-US" b="1" dirty="0"/>
              <a:t>Hate/Bias Incident (Overtones)</a:t>
            </a:r>
          </a:p>
          <a:p>
            <a:r>
              <a:rPr lang="en-US" dirty="0"/>
              <a:t>Can include any incident that involves hate or bias towards any member of the public because of their race, national or ethnic origin, language, </a:t>
            </a:r>
            <a:r>
              <a:rPr lang="en-US" dirty="0" err="1"/>
              <a:t>colour</a:t>
            </a:r>
            <a:r>
              <a:rPr lang="en-US" dirty="0"/>
              <a:t>, religion, sex, age, mental or physical disability, sexual orientation, gender identity or expression, or any other similar factor.  These incidents cannot be proven to have been motivated solely or in part because of the person’s bias/prejudice towards the victim, but include some type of hateful overtone.</a:t>
            </a:r>
            <a:endParaRPr lang="en-CA" dirty="0"/>
          </a:p>
          <a:p>
            <a:endParaRPr lang="en-US" altLang="en-US" dirty="0"/>
          </a:p>
        </p:txBody>
      </p:sp>
      <p:sp>
        <p:nvSpPr>
          <p:cNvPr id="5" name="Slide Number Placeholder 4">
            <a:extLst>
              <a:ext uri="{FF2B5EF4-FFF2-40B4-BE49-F238E27FC236}">
                <a16:creationId xmlns:a16="http://schemas.microsoft.com/office/drawing/2014/main" id="{CFD520A2-02FE-E946-BBE1-7D3A27A854C5}"/>
              </a:ext>
            </a:extLst>
          </p:cNvPr>
          <p:cNvSpPr>
            <a:spLocks noGrp="1"/>
          </p:cNvSpPr>
          <p:nvPr>
            <p:ph type="sldNum" sz="quarter" idx="12"/>
          </p:nvPr>
        </p:nvSpPr>
        <p:spPr/>
        <p:txBody>
          <a:bodyPr/>
          <a:lstStyle/>
          <a:p>
            <a:fld id="{307DB58A-75DE-B947-A07B-DDEC701BBC8B}" type="slidenum">
              <a:rPr lang="en-US" smtClean="0"/>
              <a:pPr/>
              <a:t>4</a:t>
            </a:fld>
            <a:endParaRPr lang="en-US"/>
          </a:p>
        </p:txBody>
      </p:sp>
      <p:pic>
        <p:nvPicPr>
          <p:cNvPr id="7" name="Picture 6">
            <a:extLst>
              <a:ext uri="{FF2B5EF4-FFF2-40B4-BE49-F238E27FC236}">
                <a16:creationId xmlns:a16="http://schemas.microsoft.com/office/drawing/2014/main" id="{55FFF67F-BAC9-7440-82D1-73868D5EB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0835" y="365125"/>
            <a:ext cx="2057953" cy="2057953"/>
          </a:xfrm>
          <a:prstGeom prst="rect">
            <a:avLst/>
          </a:prstGeom>
        </p:spPr>
      </p:pic>
    </p:spTree>
    <p:extLst>
      <p:ext uri="{BB962C8B-B14F-4D97-AF65-F5344CB8AC3E}">
        <p14:creationId xmlns:p14="http://schemas.microsoft.com/office/powerpoint/2010/main" val="548697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38F1E3A-D485-A944-8207-E5D28AE89082}"/>
              </a:ext>
            </a:extLst>
          </p:cNvPr>
          <p:cNvSpPr>
            <a:spLocks noGrp="1" noChangeArrowheads="1"/>
          </p:cNvSpPr>
          <p:nvPr>
            <p:ph type="title"/>
          </p:nvPr>
        </p:nvSpPr>
        <p:spPr>
          <a:xfrm>
            <a:off x="838199" y="365125"/>
            <a:ext cx="10969487" cy="1325563"/>
          </a:xfrm>
        </p:spPr>
        <p:txBody>
          <a:bodyPr/>
          <a:lstStyle/>
          <a:p>
            <a:r>
              <a:rPr lang="en-US" altLang="en-US" dirty="0"/>
              <a:t>Total Event Classification Breakdown 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484119"/>
              </p:ext>
            </p:extLst>
          </p:nvPr>
        </p:nvGraphicFramePr>
        <p:xfrm>
          <a:off x="3445564" y="2130425"/>
          <a:ext cx="51020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FD520A2-02FE-E946-BBE1-7D3A27A854C5}"/>
              </a:ext>
            </a:extLst>
          </p:cNvPr>
          <p:cNvSpPr>
            <a:spLocks noGrp="1"/>
          </p:cNvSpPr>
          <p:nvPr>
            <p:ph type="sldNum" sz="quarter" idx="12"/>
          </p:nvPr>
        </p:nvSpPr>
        <p:spPr/>
        <p:txBody>
          <a:bodyPr/>
          <a:lstStyle/>
          <a:p>
            <a:fld id="{307DB58A-75DE-B947-A07B-DDEC701BBC8B}" type="slidenum">
              <a:rPr lang="en-US" smtClean="0"/>
              <a:pPr/>
              <a:t>5</a:t>
            </a:fld>
            <a:endParaRPr lang="en-US"/>
          </a:p>
        </p:txBody>
      </p:sp>
      <p:sp>
        <p:nvSpPr>
          <p:cNvPr id="6" name="AutoShape 2" descr="https://cac-powerpoint.officeapps.live.com/pods/GetClipboardImage.ashx?Id=b3df5cf2-3993-4573-a71c-d3b454d57ce2&amp;DC=CA3&amp;pkey=78ae8a7d-9759-4a42-862d-b45e0aad38f6&amp;wdwaccluster=CA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a:extLst>
              <a:ext uri="{FF2B5EF4-FFF2-40B4-BE49-F238E27FC236}">
                <a16:creationId xmlns:a16="http://schemas.microsoft.com/office/drawing/2014/main" id="{B4F65E78-05A7-694F-A337-7B0F7BD0F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074" y="4203746"/>
            <a:ext cx="3022600" cy="1384300"/>
          </a:xfrm>
          <a:prstGeom prst="rect">
            <a:avLst/>
          </a:prstGeom>
        </p:spPr>
      </p:pic>
      <p:pic>
        <p:nvPicPr>
          <p:cNvPr id="12" name="Picture 11">
            <a:extLst>
              <a:ext uri="{FF2B5EF4-FFF2-40B4-BE49-F238E27FC236}">
                <a16:creationId xmlns:a16="http://schemas.microsoft.com/office/drawing/2014/main" id="{2ED0990D-0719-5345-B30E-40D84B8EF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2617" y="1895329"/>
            <a:ext cx="3022600" cy="1384300"/>
          </a:xfrm>
          <a:prstGeom prst="rect">
            <a:avLst/>
          </a:prstGeom>
        </p:spPr>
      </p:pic>
      <p:sp>
        <p:nvSpPr>
          <p:cNvPr id="13" name="TextBox 12">
            <a:extLst>
              <a:ext uri="{FF2B5EF4-FFF2-40B4-BE49-F238E27FC236}">
                <a16:creationId xmlns:a16="http://schemas.microsoft.com/office/drawing/2014/main" id="{A58401BA-D4B4-DC4C-ADFF-95BC0DFDF95D}"/>
              </a:ext>
            </a:extLst>
          </p:cNvPr>
          <p:cNvSpPr txBox="1"/>
          <p:nvPr/>
        </p:nvSpPr>
        <p:spPr>
          <a:xfrm>
            <a:off x="6864074" y="4563771"/>
            <a:ext cx="3022600" cy="923330"/>
          </a:xfrm>
          <a:prstGeom prst="rect">
            <a:avLst/>
          </a:prstGeom>
          <a:noFill/>
        </p:spPr>
        <p:txBody>
          <a:bodyPr wrap="square" rtlCol="0">
            <a:spAutoFit/>
          </a:bodyPr>
          <a:lstStyle/>
          <a:p>
            <a:pPr algn="ctr"/>
            <a:r>
              <a:rPr lang="en-US" b="1" dirty="0" smtClean="0">
                <a:solidFill>
                  <a:schemeClr val="tx2"/>
                </a:solidFill>
              </a:rPr>
              <a:t>148</a:t>
            </a:r>
          </a:p>
          <a:p>
            <a:pPr algn="ctr"/>
            <a:r>
              <a:rPr lang="en-US" dirty="0" smtClean="0">
                <a:solidFill>
                  <a:schemeClr val="tx2"/>
                </a:solidFill>
              </a:rPr>
              <a:t>Hate Incidents</a:t>
            </a:r>
          </a:p>
          <a:p>
            <a:pPr algn="ctr"/>
            <a:r>
              <a:rPr lang="en-US" dirty="0" smtClean="0">
                <a:solidFill>
                  <a:schemeClr val="tx2"/>
                </a:solidFill>
              </a:rPr>
              <a:t> (overtones)</a:t>
            </a:r>
            <a:endParaRPr lang="en-US" dirty="0">
              <a:solidFill>
                <a:schemeClr val="tx2"/>
              </a:solidFill>
            </a:endParaRPr>
          </a:p>
        </p:txBody>
      </p:sp>
      <p:sp>
        <p:nvSpPr>
          <p:cNvPr id="15" name="TextBox 14">
            <a:extLst>
              <a:ext uri="{FF2B5EF4-FFF2-40B4-BE49-F238E27FC236}">
                <a16:creationId xmlns:a16="http://schemas.microsoft.com/office/drawing/2014/main" id="{AFB3E3A3-13C6-DC43-BECC-44FF07D228CC}"/>
              </a:ext>
            </a:extLst>
          </p:cNvPr>
          <p:cNvSpPr txBox="1"/>
          <p:nvPr/>
        </p:nvSpPr>
        <p:spPr>
          <a:xfrm>
            <a:off x="2389065" y="1984328"/>
            <a:ext cx="2769704" cy="923330"/>
          </a:xfrm>
          <a:prstGeom prst="rect">
            <a:avLst/>
          </a:prstGeom>
          <a:noFill/>
        </p:spPr>
        <p:txBody>
          <a:bodyPr wrap="square" rtlCol="0">
            <a:spAutoFit/>
          </a:bodyPr>
          <a:lstStyle/>
          <a:p>
            <a:pPr algn="ctr"/>
            <a:r>
              <a:rPr lang="en-US" b="1" dirty="0"/>
              <a:t>26</a:t>
            </a:r>
            <a:endParaRPr lang="en-US" dirty="0"/>
          </a:p>
          <a:p>
            <a:pPr algn="ctr"/>
            <a:r>
              <a:rPr lang="en-US" dirty="0">
                <a:solidFill>
                  <a:schemeClr val="tx2"/>
                </a:solidFill>
              </a:rPr>
              <a:t>Hate/Bias</a:t>
            </a:r>
          </a:p>
          <a:p>
            <a:pPr algn="ctr"/>
            <a:r>
              <a:rPr lang="en-US" dirty="0">
                <a:solidFill>
                  <a:schemeClr val="tx2"/>
                </a:solidFill>
              </a:rPr>
              <a:t>Motivated Crimes</a:t>
            </a:r>
          </a:p>
        </p:txBody>
      </p:sp>
    </p:spTree>
    <p:extLst>
      <p:ext uri="{BB962C8B-B14F-4D97-AF65-F5344CB8AC3E}">
        <p14:creationId xmlns:p14="http://schemas.microsoft.com/office/powerpoint/2010/main" val="3351448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17C3E5-B0FF-B24F-8379-82C3835B52A3}" type="slidenum">
              <a:rPr lang="en-US" smtClean="0"/>
              <a:pPr/>
              <a:t>6</a:t>
            </a:fld>
            <a:endParaRPr lang="en-US"/>
          </a:p>
        </p:txBody>
      </p:sp>
      <p:graphicFrame>
        <p:nvGraphicFramePr>
          <p:cNvPr id="8" name="Chart 7">
            <a:extLst>
              <a:ext uri="{FF2B5EF4-FFF2-40B4-BE49-F238E27FC236}">
                <a16:creationId xmlns:a16="http://schemas.microsoft.com/office/drawing/2014/main" id="{A5F7E438-6210-1A4F-BFC8-1A81358A5AF5}"/>
              </a:ext>
            </a:extLst>
          </p:cNvPr>
          <p:cNvGraphicFramePr/>
          <p:nvPr>
            <p:extLst>
              <p:ext uri="{D42A27DB-BD31-4B8C-83A1-F6EECF244321}">
                <p14:modId xmlns:p14="http://schemas.microsoft.com/office/powerpoint/2010/main" val="1618538332"/>
              </p:ext>
            </p:extLst>
          </p:nvPr>
        </p:nvGraphicFramePr>
        <p:xfrm>
          <a:off x="838200" y="539750"/>
          <a:ext cx="10296938" cy="581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4933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7</a:t>
            </a:fld>
            <a:endParaRPr lang="en-US"/>
          </a:p>
        </p:txBody>
      </p:sp>
      <p:graphicFrame>
        <p:nvGraphicFramePr>
          <p:cNvPr id="5" name="Content Placeholder 4">
            <a:extLst>
              <a:ext uri="{FF2B5EF4-FFF2-40B4-BE49-F238E27FC236}">
                <a16:creationId xmlns:a16="http://schemas.microsoft.com/office/drawing/2014/main" id="{C0BF1EC1-F706-5048-8B7A-1CDF1B7BF578}"/>
              </a:ext>
            </a:extLst>
          </p:cNvPr>
          <p:cNvGraphicFramePr>
            <a:graphicFrameLocks noGrp="1"/>
          </p:cNvGraphicFramePr>
          <p:nvPr>
            <p:ph idx="1"/>
            <p:extLst>
              <p:ext uri="{D42A27DB-BD31-4B8C-83A1-F6EECF244321}">
                <p14:modId xmlns:p14="http://schemas.microsoft.com/office/powerpoint/2010/main" val="3468270737"/>
              </p:ext>
            </p:extLst>
          </p:nvPr>
        </p:nvGraphicFramePr>
        <p:xfrm>
          <a:off x="967517" y="601509"/>
          <a:ext cx="10124554" cy="5454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1210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8</a:t>
            </a:fld>
            <a:endParaRPr lang="en-US"/>
          </a:p>
        </p:txBody>
      </p:sp>
      <p:graphicFrame>
        <p:nvGraphicFramePr>
          <p:cNvPr id="5" name="Content Placeholder 4">
            <a:extLst>
              <a:ext uri="{FF2B5EF4-FFF2-40B4-BE49-F238E27FC236}">
                <a16:creationId xmlns:a16="http://schemas.microsoft.com/office/drawing/2014/main" id="{602A4BA5-8A75-4547-8FCB-A01749BFB715}"/>
              </a:ext>
            </a:extLst>
          </p:cNvPr>
          <p:cNvGraphicFramePr>
            <a:graphicFrameLocks noGrp="1"/>
          </p:cNvGraphicFramePr>
          <p:nvPr>
            <p:ph idx="1"/>
            <p:extLst>
              <p:ext uri="{D42A27DB-BD31-4B8C-83A1-F6EECF244321}">
                <p14:modId xmlns:p14="http://schemas.microsoft.com/office/powerpoint/2010/main" val="687187151"/>
              </p:ext>
            </p:extLst>
          </p:nvPr>
        </p:nvGraphicFramePr>
        <p:xfrm>
          <a:off x="838199" y="339212"/>
          <a:ext cx="9935817" cy="60171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715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81735" cy="1325563"/>
          </a:xfrm>
        </p:spPr>
        <p:txBody>
          <a:bodyPr/>
          <a:lstStyle/>
          <a:p>
            <a:r>
              <a:rPr lang="en-US" dirty="0">
                <a:cs typeface="Calibri" panose="020F0502020204030204" pitchFamily="34" charset="0"/>
              </a:rPr>
              <a:t>Most Common Hate/Bias Occurrence </a:t>
            </a:r>
            <a:br>
              <a:rPr lang="en-US" dirty="0">
                <a:cs typeface="Calibri" panose="020F0502020204030204" pitchFamily="34" charset="0"/>
              </a:rPr>
            </a:br>
            <a:r>
              <a:rPr lang="en-US" dirty="0">
                <a:cs typeface="Calibri" panose="020F0502020204030204" pitchFamily="34" charset="0"/>
              </a:rPr>
              <a:t>- Graffiti</a:t>
            </a:r>
            <a:endParaRPr lang="en-CA" dirty="0"/>
          </a:p>
        </p:txBody>
      </p:sp>
      <p:sp>
        <p:nvSpPr>
          <p:cNvPr id="4" name="Slide Number Placeholder 3"/>
          <p:cNvSpPr>
            <a:spLocks noGrp="1"/>
          </p:cNvSpPr>
          <p:nvPr>
            <p:ph type="sldNum" sz="quarter" idx="12"/>
          </p:nvPr>
        </p:nvSpPr>
        <p:spPr/>
        <p:txBody>
          <a:bodyPr/>
          <a:lstStyle/>
          <a:p>
            <a:pPr>
              <a:defRPr/>
            </a:pPr>
            <a:fld id="{F117C3E5-B0FF-B24F-8379-82C3835B52A3}" type="slidenum">
              <a:rPr lang="en-US" smtClean="0"/>
              <a:pPr>
                <a:defRPr/>
              </a:pPr>
              <a:t>9</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0837" y="1268596"/>
            <a:ext cx="7329138" cy="5452879"/>
          </a:xfrm>
        </p:spPr>
      </p:pic>
    </p:spTree>
    <p:extLst>
      <p:ext uri="{BB962C8B-B14F-4D97-AF65-F5344CB8AC3E}">
        <p14:creationId xmlns:p14="http://schemas.microsoft.com/office/powerpoint/2010/main" val="3244261645"/>
      </p:ext>
    </p:extLst>
  </p:cSld>
  <p:clrMapOvr>
    <a:masterClrMapping/>
  </p:clrMapOvr>
  <mc:AlternateContent xmlns:mc="http://schemas.openxmlformats.org/markup-compatibility/2006" xmlns:p14="http://schemas.microsoft.com/office/powerpoint/2010/main">
    <mc:Choice Requires="p14">
      <p:transition p14:dur="250">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Page -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port-Template" id="{D49AFE9E-A50F-5744-BFAE-22BC6C62175F}" vid="{BD3F259D-4988-C740-81AE-9DE385013700}"/>
    </a:ext>
  </a:extLst>
</a:theme>
</file>

<file path=ppt/theme/theme2.xml><?xml version="1.0" encoding="utf-8"?>
<a:theme xmlns:a="http://schemas.openxmlformats.org/drawingml/2006/main" name="Title Pag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port-Template" id="{D49AFE9E-A50F-5744-BFAE-22BC6C62175F}" vid="{77C6F072-1C2B-9741-938F-854716E137EF}"/>
    </a:ext>
  </a:extLst>
</a:theme>
</file>

<file path=ppt/theme/theme3.xml><?xml version="1.0" encoding="utf-8"?>
<a:theme xmlns:a="http://schemas.openxmlformats.org/drawingml/2006/main" name="Slides">
  <a:themeElements>
    <a:clrScheme name="Custom 2">
      <a:dk1>
        <a:srgbClr val="000000"/>
      </a:dk1>
      <a:lt1>
        <a:srgbClr val="FFFFFF"/>
      </a:lt1>
      <a:dk2>
        <a:srgbClr val="2C3C43"/>
      </a:dk2>
      <a:lt2>
        <a:srgbClr val="EBEBEB"/>
      </a:lt2>
      <a:accent1>
        <a:srgbClr val="354A9C"/>
      </a:accent1>
      <a:accent2>
        <a:srgbClr val="53B5A4"/>
      </a:accent2>
      <a:accent3>
        <a:srgbClr val="E96765"/>
      </a:accent3>
      <a:accent4>
        <a:srgbClr val="824B9A"/>
      </a:accent4>
      <a:accent5>
        <a:srgbClr val="46AAC8"/>
      </a:accent5>
      <a:accent6>
        <a:srgbClr val="F69733"/>
      </a:accent6>
      <a:hlink>
        <a:srgbClr val="3FCDE7"/>
      </a:hlink>
      <a:folHlink>
        <a:srgbClr val="A9D3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Report-Template" id="{D49AFE9E-A50F-5744-BFAE-22BC6C62175F}" vid="{C25FB93C-EAAA-844C-8041-EFD200AEAA9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Report-Template</Template>
  <TotalTime>2520</TotalTime>
  <Words>403</Words>
  <Application>Microsoft Office PowerPoint</Application>
  <PresentationFormat>Widescreen</PresentationFormat>
  <Paragraphs>85</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System Font Regular</vt:lpstr>
      <vt:lpstr>Title Page - Option 1</vt:lpstr>
      <vt:lpstr>Title Page - Option 2</vt:lpstr>
      <vt:lpstr>Slides</vt:lpstr>
      <vt:lpstr>2022 Hate/Bias Statistical Report</vt:lpstr>
      <vt:lpstr>Hate Crime &amp; Extremism Investigative Team</vt:lpstr>
      <vt:lpstr>Definitions</vt:lpstr>
      <vt:lpstr>Definitions</vt:lpstr>
      <vt:lpstr>Total Event Classification Breakdown 2022</vt:lpstr>
      <vt:lpstr>PowerPoint Presentation</vt:lpstr>
      <vt:lpstr>PowerPoint Presentation</vt:lpstr>
      <vt:lpstr>PowerPoint Presentation</vt:lpstr>
      <vt:lpstr>Most Common Hate/Bias Occurrence  - Graffiti</vt:lpstr>
      <vt:lpstr>PowerPoint Presentation</vt:lpstr>
      <vt:lpstr>Geographical Distribution of Hate-Related Occurrences</vt:lpstr>
      <vt:lpstr>PowerPoint Presentation</vt:lpstr>
      <vt:lpstr>Identified Hate Crime Breakdown</vt:lpstr>
      <vt:lpstr>Crimes Breakdown</vt:lpstr>
      <vt:lpstr>Hate Crime Prevention &amp; Community Supports</vt:lpstr>
      <vt:lpstr>Education/Community Engagement</vt:lpstr>
      <vt:lpstr>Training</vt:lpstr>
      <vt:lpstr>Data Collection – Hate Crime Dashboard </vt:lpstr>
      <vt:lpstr>Reporting </vt:lpstr>
      <vt:lpstr>Next Steps </vt:lpstr>
      <vt:lpstr>PowerPoint Presentation</vt:lpstr>
    </vt:vector>
  </TitlesOfParts>
  <Company>Hamilton Police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Hate/Bias Statistical Report</dc:title>
  <dc:creator>Mendes_Fabiano</dc:creator>
  <cp:lastModifiedBy>Romano_Lucia</cp:lastModifiedBy>
  <cp:revision>95</cp:revision>
  <cp:lastPrinted>2023-04-27T15:23:35Z</cp:lastPrinted>
  <dcterms:created xsi:type="dcterms:W3CDTF">2023-04-11T12:50:31Z</dcterms:created>
  <dcterms:modified xsi:type="dcterms:W3CDTF">2023-05-30T16:05:00Z</dcterms:modified>
</cp:coreProperties>
</file>